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9" r:id="rId3"/>
  </p:sldMasterIdLst>
  <p:notesMasterIdLst>
    <p:notesMasterId r:id="rId11"/>
  </p:notesMasterIdLst>
  <p:sldIdLst>
    <p:sldId id="266" r:id="rId4"/>
    <p:sldId id="257" r:id="rId5"/>
    <p:sldId id="267" r:id="rId6"/>
    <p:sldId id="268" r:id="rId7"/>
    <p:sldId id="269" r:id="rId8"/>
    <p:sldId id="270" r:id="rId9"/>
    <p:sldId id="260" r:id="rId10"/>
  </p:sldIdLst>
  <p:sldSz cx="3200400" cy="18288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271CE"/>
    <a:srgbClr val="FCFDFF"/>
    <a:srgbClr val="007CAB"/>
    <a:srgbClr val="43BEE6"/>
    <a:srgbClr val="1AB1E0"/>
    <a:srgbClr val="DCDBDB"/>
    <a:srgbClr val="69768B"/>
    <a:srgbClr val="F26765"/>
    <a:srgbClr val="21A688"/>
    <a:srgbClr val="FAC9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803"/>
    <p:restoredTop sz="93954" autoAdjust="0"/>
  </p:normalViewPr>
  <p:slideViewPr>
    <p:cSldViewPr snapToGrid="0" snapToObjects="1">
      <p:cViewPr>
        <p:scale>
          <a:sx n="210" d="100"/>
          <a:sy n="210" d="100"/>
        </p:scale>
        <p:origin x="1392" y="6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viewProps" Target="viewProps.xml"/><Relationship Id="rId3" Type="http://schemas.openxmlformats.org/officeDocument/2006/relationships/slideMaster" Target="slideMasters/slideMaster1.xml"/><Relationship Id="rId7" Type="http://schemas.openxmlformats.org/officeDocument/2006/relationships/slide" Target="slides/slide4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2.xml"/><Relationship Id="rId15" Type="http://schemas.openxmlformats.org/officeDocument/2006/relationships/tableStyles" Target="tableStyle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ine Parsons" userId="0d368a0f-02f7-4360-9465-a96013d86f56" providerId="ADAL" clId="{3254F1EE-F53E-43C1-9B56-E9727120B8B3}"/>
    <pc:docChg chg="undo custSel delSld modSld addMainMaster modMainMaster">
      <pc:chgData name="Christine Parsons" userId="0d368a0f-02f7-4360-9465-a96013d86f56" providerId="ADAL" clId="{3254F1EE-F53E-43C1-9B56-E9727120B8B3}" dt="2022-07-05T19:04:20.612" v="597" actId="404"/>
      <pc:docMkLst>
        <pc:docMk/>
      </pc:docMkLst>
      <pc:sldChg chg="modSp">
        <pc:chgData name="Christine Parsons" userId="0d368a0f-02f7-4360-9465-a96013d86f56" providerId="ADAL" clId="{3254F1EE-F53E-43C1-9B56-E9727120B8B3}" dt="2022-06-30T17:37:52.520" v="133"/>
        <pc:sldMkLst>
          <pc:docMk/>
          <pc:sldMk cId="3143364129" sldId="257"/>
        </pc:sldMkLst>
        <pc:picChg chg="mod">
          <ac:chgData name="Christine Parsons" userId="0d368a0f-02f7-4360-9465-a96013d86f56" providerId="ADAL" clId="{3254F1EE-F53E-43C1-9B56-E9727120B8B3}" dt="2022-06-30T17:37:52.520" v="133"/>
          <ac:picMkLst>
            <pc:docMk/>
            <pc:sldMk cId="3143364129" sldId="257"/>
            <ac:picMk id="6" creationId="{0CCB43DA-A39F-9640-BC03-155E81C56D3F}"/>
          </ac:picMkLst>
        </pc:picChg>
      </pc:sldChg>
      <pc:sldChg chg="modSp">
        <pc:chgData name="Christine Parsons" userId="0d368a0f-02f7-4360-9465-a96013d86f56" providerId="ADAL" clId="{3254F1EE-F53E-43C1-9B56-E9727120B8B3}" dt="2022-06-30T17:37:52.520" v="133"/>
        <pc:sldMkLst>
          <pc:docMk/>
          <pc:sldMk cId="3481639693" sldId="260"/>
        </pc:sldMkLst>
        <pc:picChg chg="mod">
          <ac:chgData name="Christine Parsons" userId="0d368a0f-02f7-4360-9465-a96013d86f56" providerId="ADAL" clId="{3254F1EE-F53E-43C1-9B56-E9727120B8B3}" dt="2022-06-30T17:37:52.520" v="133"/>
          <ac:picMkLst>
            <pc:docMk/>
            <pc:sldMk cId="3481639693" sldId="260"/>
            <ac:picMk id="6" creationId="{0CCB43DA-A39F-9640-BC03-155E81C56D3F}"/>
          </ac:picMkLst>
        </pc:picChg>
      </pc:sldChg>
      <pc:sldChg chg="addSp delSp modSp mod modNotesTx">
        <pc:chgData name="Christine Parsons" userId="0d368a0f-02f7-4360-9465-a96013d86f56" providerId="ADAL" clId="{3254F1EE-F53E-43C1-9B56-E9727120B8B3}" dt="2022-07-05T19:04:20.612" v="597" actId="404"/>
        <pc:sldMkLst>
          <pc:docMk/>
          <pc:sldMk cId="3254207420" sldId="266"/>
        </pc:sldMkLst>
        <pc:spChg chg="del mod">
          <ac:chgData name="Christine Parsons" userId="0d368a0f-02f7-4360-9465-a96013d86f56" providerId="ADAL" clId="{3254F1EE-F53E-43C1-9B56-E9727120B8B3}" dt="2022-06-29T20:43:34.509" v="10" actId="478"/>
          <ac:spMkLst>
            <pc:docMk/>
            <pc:sldMk cId="3254207420" sldId="266"/>
            <ac:spMk id="2" creationId="{556A8FD4-A39D-2900-FE38-8B8C60DA349C}"/>
          </ac:spMkLst>
        </pc:spChg>
        <pc:spChg chg="mod">
          <ac:chgData name="Christine Parsons" userId="0d368a0f-02f7-4360-9465-a96013d86f56" providerId="ADAL" clId="{3254F1EE-F53E-43C1-9B56-E9727120B8B3}" dt="2022-07-05T19:04:20.612" v="597" actId="404"/>
          <ac:spMkLst>
            <pc:docMk/>
            <pc:sldMk cId="3254207420" sldId="266"/>
            <ac:spMk id="11" creationId="{9F0BBD74-EDB2-CE4F-91A9-7CFBA776F09A}"/>
          </ac:spMkLst>
        </pc:spChg>
        <pc:spChg chg="mod">
          <ac:chgData name="Christine Parsons" userId="0d368a0f-02f7-4360-9465-a96013d86f56" providerId="ADAL" clId="{3254F1EE-F53E-43C1-9B56-E9727120B8B3}" dt="2022-07-05T18:58:51.716" v="484" actId="164"/>
          <ac:spMkLst>
            <pc:docMk/>
            <pc:sldMk cId="3254207420" sldId="266"/>
            <ac:spMk id="12" creationId="{D1116BB2-1875-7244-B70B-1BAA1D3B9D04}"/>
          </ac:spMkLst>
        </pc:spChg>
        <pc:spChg chg="mod">
          <ac:chgData name="Christine Parsons" userId="0d368a0f-02f7-4360-9465-a96013d86f56" providerId="ADAL" clId="{3254F1EE-F53E-43C1-9B56-E9727120B8B3}" dt="2022-07-05T18:50:45.780" v="347" actId="14100"/>
          <ac:spMkLst>
            <pc:docMk/>
            <pc:sldMk cId="3254207420" sldId="266"/>
            <ac:spMk id="15" creationId="{8D584B55-5CB9-8A40-B4A3-545D5D712231}"/>
          </ac:spMkLst>
        </pc:spChg>
        <pc:spChg chg="mod">
          <ac:chgData name="Christine Parsons" userId="0d368a0f-02f7-4360-9465-a96013d86f56" providerId="ADAL" clId="{3254F1EE-F53E-43C1-9B56-E9727120B8B3}" dt="2022-07-05T18:51:05.425" v="355" actId="1035"/>
          <ac:spMkLst>
            <pc:docMk/>
            <pc:sldMk cId="3254207420" sldId="266"/>
            <ac:spMk id="18" creationId="{0B88BB94-E209-C347-A62C-83DEF9C2C42D}"/>
          </ac:spMkLst>
        </pc:spChg>
        <pc:spChg chg="mod">
          <ac:chgData name="Christine Parsons" userId="0d368a0f-02f7-4360-9465-a96013d86f56" providerId="ADAL" clId="{3254F1EE-F53E-43C1-9B56-E9727120B8B3}" dt="2022-07-05T18:50:54.375" v="352" actId="1036"/>
          <ac:spMkLst>
            <pc:docMk/>
            <pc:sldMk cId="3254207420" sldId="266"/>
            <ac:spMk id="24" creationId="{8EDE9460-F125-AD40-9A8B-B2DD1158CE9C}"/>
          </ac:spMkLst>
        </pc:spChg>
        <pc:spChg chg="mod">
          <ac:chgData name="Christine Parsons" userId="0d368a0f-02f7-4360-9465-a96013d86f56" providerId="ADAL" clId="{3254F1EE-F53E-43C1-9B56-E9727120B8B3}" dt="2022-07-05T18:50:17.344" v="331" actId="1035"/>
          <ac:spMkLst>
            <pc:docMk/>
            <pc:sldMk cId="3254207420" sldId="266"/>
            <ac:spMk id="25" creationId="{1D31C54E-94A2-4F4F-8544-ECD88BEA6101}"/>
          </ac:spMkLst>
        </pc:spChg>
        <pc:spChg chg="add del mod">
          <ac:chgData name="Christine Parsons" userId="0d368a0f-02f7-4360-9465-a96013d86f56" providerId="ADAL" clId="{3254F1EE-F53E-43C1-9B56-E9727120B8B3}" dt="2022-06-29T20:43:09.373" v="4" actId="478"/>
          <ac:spMkLst>
            <pc:docMk/>
            <pc:sldMk cId="3254207420" sldId="266"/>
            <ac:spMk id="27" creationId="{C07E3B15-6FDF-876A-57F5-B0FE8553C9C0}"/>
          </ac:spMkLst>
        </pc:spChg>
        <pc:grpChg chg="add mod">
          <ac:chgData name="Christine Parsons" userId="0d368a0f-02f7-4360-9465-a96013d86f56" providerId="ADAL" clId="{3254F1EE-F53E-43C1-9B56-E9727120B8B3}" dt="2022-07-05T18:49:54.023" v="291" actId="1035"/>
          <ac:grpSpMkLst>
            <pc:docMk/>
            <pc:sldMk cId="3254207420" sldId="266"/>
            <ac:grpSpMk id="2" creationId="{202AF455-F88F-DF07-E203-5684B4CAA7F7}"/>
          </ac:grpSpMkLst>
        </pc:grpChg>
        <pc:grpChg chg="add mod">
          <ac:chgData name="Christine Parsons" userId="0d368a0f-02f7-4360-9465-a96013d86f56" providerId="ADAL" clId="{3254F1EE-F53E-43C1-9B56-E9727120B8B3}" dt="2022-07-05T18:58:51.716" v="484" actId="164"/>
          <ac:grpSpMkLst>
            <pc:docMk/>
            <pc:sldMk cId="3254207420" sldId="266"/>
            <ac:grpSpMk id="3" creationId="{ABABFA6F-7858-10AB-27B0-C5CFD2ADF218}"/>
          </ac:grpSpMkLst>
        </pc:grpChg>
        <pc:grpChg chg="mod">
          <ac:chgData name="Christine Parsons" userId="0d368a0f-02f7-4360-9465-a96013d86f56" providerId="ADAL" clId="{3254F1EE-F53E-43C1-9B56-E9727120B8B3}" dt="2022-06-29T20:43:47.798" v="11" actId="164"/>
          <ac:grpSpMkLst>
            <pc:docMk/>
            <pc:sldMk cId="3254207420" sldId="266"/>
            <ac:grpSpMk id="5" creationId="{6F1CF117-1CF0-27FF-ABA0-3AFE34C9FE5E}"/>
          </ac:grpSpMkLst>
        </pc:grpChg>
        <pc:grpChg chg="add mod">
          <ac:chgData name="Christine Parsons" userId="0d368a0f-02f7-4360-9465-a96013d86f56" providerId="ADAL" clId="{3254F1EE-F53E-43C1-9B56-E9727120B8B3}" dt="2022-06-29T20:43:47.798" v="11" actId="164"/>
          <ac:grpSpMkLst>
            <pc:docMk/>
            <pc:sldMk cId="3254207420" sldId="266"/>
            <ac:grpSpMk id="23" creationId="{3B34FD16-4FA5-8968-FFF6-6B2899816507}"/>
          </ac:grpSpMkLst>
        </pc:grpChg>
        <pc:picChg chg="add mod">
          <ac:chgData name="Christine Parsons" userId="0d368a0f-02f7-4360-9465-a96013d86f56" providerId="ADAL" clId="{3254F1EE-F53E-43C1-9B56-E9727120B8B3}" dt="2022-06-29T20:43:47.798" v="11" actId="164"/>
          <ac:picMkLst>
            <pc:docMk/>
            <pc:sldMk cId="3254207420" sldId="266"/>
            <ac:picMk id="10" creationId="{4F865051-0E72-05E2-64F8-170DD2CC84E3}"/>
          </ac:picMkLst>
        </pc:picChg>
      </pc:sldChg>
      <pc:sldChg chg="modSp mod">
        <pc:chgData name="Christine Parsons" userId="0d368a0f-02f7-4360-9465-a96013d86f56" providerId="ADAL" clId="{3254F1EE-F53E-43C1-9B56-E9727120B8B3}" dt="2022-07-05T18:44:26.935" v="218" actId="255"/>
        <pc:sldMkLst>
          <pc:docMk/>
          <pc:sldMk cId="3452907447" sldId="267"/>
        </pc:sldMkLst>
        <pc:spChg chg="mod">
          <ac:chgData name="Christine Parsons" userId="0d368a0f-02f7-4360-9465-a96013d86f56" providerId="ADAL" clId="{3254F1EE-F53E-43C1-9B56-E9727120B8B3}" dt="2022-07-05T18:44:26.935" v="218" actId="255"/>
          <ac:spMkLst>
            <pc:docMk/>
            <pc:sldMk cId="3452907447" sldId="267"/>
            <ac:spMk id="2" creationId="{AA01A623-8DB2-E74E-81A3-E32D33B50B9A}"/>
          </ac:spMkLst>
        </pc:spChg>
        <pc:spChg chg="mod">
          <ac:chgData name="Christine Parsons" userId="0d368a0f-02f7-4360-9465-a96013d86f56" providerId="ADAL" clId="{3254F1EE-F53E-43C1-9B56-E9727120B8B3}" dt="2022-06-30T17:50:13.459" v="212" actId="403"/>
          <ac:spMkLst>
            <pc:docMk/>
            <pc:sldMk cId="3452907447" sldId="267"/>
            <ac:spMk id="3" creationId="{5A01BE43-A0A6-144A-BF1B-16C8D1556F36}"/>
          </ac:spMkLst>
        </pc:spChg>
      </pc:sldChg>
      <pc:sldChg chg="addSp delSp modSp mod modNotesTx">
        <pc:chgData name="Christine Parsons" userId="0d368a0f-02f7-4360-9465-a96013d86f56" providerId="ADAL" clId="{3254F1EE-F53E-43C1-9B56-E9727120B8B3}" dt="2022-07-05T19:03:54.747" v="593"/>
        <pc:sldMkLst>
          <pc:docMk/>
          <pc:sldMk cId="1829726101" sldId="268"/>
        </pc:sldMkLst>
        <pc:spChg chg="del">
          <ac:chgData name="Christine Parsons" userId="0d368a0f-02f7-4360-9465-a96013d86f56" providerId="ADAL" clId="{3254F1EE-F53E-43C1-9B56-E9727120B8B3}" dt="2022-07-05T18:59:05.018" v="485" actId="478"/>
          <ac:spMkLst>
            <pc:docMk/>
            <pc:sldMk cId="1829726101" sldId="268"/>
            <ac:spMk id="13" creationId="{2A6FFC03-6D2C-3C4D-BE6A-6638881EC31D}"/>
          </ac:spMkLst>
        </pc:spChg>
        <pc:spChg chg="mod">
          <ac:chgData name="Christine Parsons" userId="0d368a0f-02f7-4360-9465-a96013d86f56" providerId="ADAL" clId="{3254F1EE-F53E-43C1-9B56-E9727120B8B3}" dt="2022-07-05T18:59:34.651" v="507" actId="1035"/>
          <ac:spMkLst>
            <pc:docMk/>
            <pc:sldMk cId="1829726101" sldId="268"/>
            <ac:spMk id="15" creationId="{8D584B55-5CB9-8A40-B4A3-545D5D712231}"/>
          </ac:spMkLst>
        </pc:spChg>
        <pc:spChg chg="del">
          <ac:chgData name="Christine Parsons" userId="0d368a0f-02f7-4360-9465-a96013d86f56" providerId="ADAL" clId="{3254F1EE-F53E-43C1-9B56-E9727120B8B3}" dt="2022-06-29T20:43:56.380" v="12" actId="478"/>
          <ac:spMkLst>
            <pc:docMk/>
            <pc:sldMk cId="1829726101" sldId="268"/>
            <ac:spMk id="17" creationId="{B04ECCF0-7D34-C6B5-531E-48DA27E84B42}"/>
          </ac:spMkLst>
        </pc:spChg>
        <pc:spChg chg="mod">
          <ac:chgData name="Christine Parsons" userId="0d368a0f-02f7-4360-9465-a96013d86f56" providerId="ADAL" clId="{3254F1EE-F53E-43C1-9B56-E9727120B8B3}" dt="2022-07-05T18:59:34.651" v="507" actId="1035"/>
          <ac:spMkLst>
            <pc:docMk/>
            <pc:sldMk cId="1829726101" sldId="268"/>
            <ac:spMk id="18" creationId="{0B88BB94-E209-C347-A62C-83DEF9C2C42D}"/>
          </ac:spMkLst>
        </pc:spChg>
        <pc:spChg chg="mod">
          <ac:chgData name="Christine Parsons" userId="0d368a0f-02f7-4360-9465-a96013d86f56" providerId="ADAL" clId="{3254F1EE-F53E-43C1-9B56-E9727120B8B3}" dt="2022-07-05T18:59:34.651" v="507" actId="1035"/>
          <ac:spMkLst>
            <pc:docMk/>
            <pc:sldMk cId="1829726101" sldId="268"/>
            <ac:spMk id="19" creationId="{915418A5-446D-3647-9B9F-1056FB116726}"/>
          </ac:spMkLst>
        </pc:spChg>
        <pc:spChg chg="del">
          <ac:chgData name="Christine Parsons" userId="0d368a0f-02f7-4360-9465-a96013d86f56" providerId="ADAL" clId="{3254F1EE-F53E-43C1-9B56-E9727120B8B3}" dt="2022-07-05T18:59:10.276" v="486" actId="478"/>
          <ac:spMkLst>
            <pc:docMk/>
            <pc:sldMk cId="1829726101" sldId="268"/>
            <ac:spMk id="20" creationId="{269031DE-A99B-8B45-83CB-5D8212ABA7C7}"/>
          </ac:spMkLst>
        </pc:spChg>
        <pc:spChg chg="mod">
          <ac:chgData name="Christine Parsons" userId="0d368a0f-02f7-4360-9465-a96013d86f56" providerId="ADAL" clId="{3254F1EE-F53E-43C1-9B56-E9727120B8B3}" dt="2022-07-05T18:59:34.651" v="507" actId="1035"/>
          <ac:spMkLst>
            <pc:docMk/>
            <pc:sldMk cId="1829726101" sldId="268"/>
            <ac:spMk id="24" creationId="{8EDE9460-F125-AD40-9A8B-B2DD1158CE9C}"/>
          </ac:spMkLst>
        </pc:spChg>
        <pc:spChg chg="mod">
          <ac:chgData name="Christine Parsons" userId="0d368a0f-02f7-4360-9465-a96013d86f56" providerId="ADAL" clId="{3254F1EE-F53E-43C1-9B56-E9727120B8B3}" dt="2022-07-05T18:59:34.651" v="507" actId="1035"/>
          <ac:spMkLst>
            <pc:docMk/>
            <pc:sldMk cId="1829726101" sldId="268"/>
            <ac:spMk id="25" creationId="{1D31C54E-94A2-4F4F-8544-ECD88BEA6101}"/>
          </ac:spMkLst>
        </pc:spChg>
        <pc:spChg chg="mod">
          <ac:chgData name="Christine Parsons" userId="0d368a0f-02f7-4360-9465-a96013d86f56" providerId="ADAL" clId="{3254F1EE-F53E-43C1-9B56-E9727120B8B3}" dt="2022-07-05T19:03:54.747" v="593"/>
          <ac:spMkLst>
            <pc:docMk/>
            <pc:sldMk cId="1829726101" sldId="268"/>
            <ac:spMk id="32" creationId="{27553D39-FB2E-92D5-148C-951C1EEC376B}"/>
          </ac:spMkLst>
        </pc:spChg>
        <pc:spChg chg="mod">
          <ac:chgData name="Christine Parsons" userId="0d368a0f-02f7-4360-9465-a96013d86f56" providerId="ADAL" clId="{3254F1EE-F53E-43C1-9B56-E9727120B8B3}" dt="2022-07-05T18:59:13.303" v="487"/>
          <ac:spMkLst>
            <pc:docMk/>
            <pc:sldMk cId="1829726101" sldId="268"/>
            <ac:spMk id="33" creationId="{C2C2820F-0DE5-0370-8D8E-29D090A0A9CE}"/>
          </ac:spMkLst>
        </pc:spChg>
        <pc:grpChg chg="mod">
          <ac:chgData name="Christine Parsons" userId="0d368a0f-02f7-4360-9465-a96013d86f56" providerId="ADAL" clId="{3254F1EE-F53E-43C1-9B56-E9727120B8B3}" dt="2022-06-29T20:44:04.004" v="14" actId="164"/>
          <ac:grpSpMkLst>
            <pc:docMk/>
            <pc:sldMk cId="1829726101" sldId="268"/>
            <ac:grpSpMk id="2" creationId="{4930BAA8-F947-D03E-F61E-276BB8F04D5D}"/>
          </ac:grpSpMkLst>
        </pc:grpChg>
        <pc:grpChg chg="add mod">
          <ac:chgData name="Christine Parsons" userId="0d368a0f-02f7-4360-9465-a96013d86f56" providerId="ADAL" clId="{3254F1EE-F53E-43C1-9B56-E9727120B8B3}" dt="2022-06-29T20:44:04.004" v="14" actId="164"/>
          <ac:grpSpMkLst>
            <pc:docMk/>
            <pc:sldMk cId="1829726101" sldId="268"/>
            <ac:grpSpMk id="3" creationId="{5A111689-579C-8841-B363-54701AD673B7}"/>
          </ac:grpSpMkLst>
        </pc:grpChg>
        <pc:grpChg chg="add mod">
          <ac:chgData name="Christine Parsons" userId="0d368a0f-02f7-4360-9465-a96013d86f56" providerId="ADAL" clId="{3254F1EE-F53E-43C1-9B56-E9727120B8B3}" dt="2022-07-05T18:59:13.303" v="487"/>
          <ac:grpSpMkLst>
            <pc:docMk/>
            <pc:sldMk cId="1829726101" sldId="268"/>
            <ac:grpSpMk id="31" creationId="{596CF2BF-FBC9-DAFA-7A10-10554E8D4136}"/>
          </ac:grpSpMkLst>
        </pc:grpChg>
        <pc:picChg chg="add mod">
          <ac:chgData name="Christine Parsons" userId="0d368a0f-02f7-4360-9465-a96013d86f56" providerId="ADAL" clId="{3254F1EE-F53E-43C1-9B56-E9727120B8B3}" dt="2022-06-29T20:44:04.004" v="14" actId="164"/>
          <ac:picMkLst>
            <pc:docMk/>
            <pc:sldMk cId="1829726101" sldId="268"/>
            <ac:picMk id="30" creationId="{B20A62C3-2455-EDF8-8087-DCA9A6F4C720}"/>
          </ac:picMkLst>
        </pc:picChg>
      </pc:sldChg>
      <pc:sldChg chg="addSp delSp modSp mod modNotesTx">
        <pc:chgData name="Christine Parsons" userId="0d368a0f-02f7-4360-9465-a96013d86f56" providerId="ADAL" clId="{3254F1EE-F53E-43C1-9B56-E9727120B8B3}" dt="2022-07-05T19:03:35.088" v="591" actId="404"/>
        <pc:sldMkLst>
          <pc:docMk/>
          <pc:sldMk cId="4064308540" sldId="269"/>
        </pc:sldMkLst>
        <pc:spChg chg="del">
          <ac:chgData name="Christine Parsons" userId="0d368a0f-02f7-4360-9465-a96013d86f56" providerId="ADAL" clId="{3254F1EE-F53E-43C1-9B56-E9727120B8B3}" dt="2022-07-05T18:59:50.627" v="508" actId="478"/>
          <ac:spMkLst>
            <pc:docMk/>
            <pc:sldMk cId="4064308540" sldId="269"/>
            <ac:spMk id="13" creationId="{B60B77CE-8B59-D745-80CA-1BB1D4462A7D}"/>
          </ac:spMkLst>
        </pc:spChg>
        <pc:spChg chg="mod">
          <ac:chgData name="Christine Parsons" userId="0d368a0f-02f7-4360-9465-a96013d86f56" providerId="ADAL" clId="{3254F1EE-F53E-43C1-9B56-E9727120B8B3}" dt="2022-07-05T19:00:16.401" v="538" actId="1035"/>
          <ac:spMkLst>
            <pc:docMk/>
            <pc:sldMk cId="4064308540" sldId="269"/>
            <ac:spMk id="15" creationId="{8D584B55-5CB9-8A40-B4A3-545D5D712231}"/>
          </ac:spMkLst>
        </pc:spChg>
        <pc:spChg chg="del">
          <ac:chgData name="Christine Parsons" userId="0d368a0f-02f7-4360-9465-a96013d86f56" providerId="ADAL" clId="{3254F1EE-F53E-43C1-9B56-E9727120B8B3}" dt="2022-07-05T18:59:53.043" v="509" actId="478"/>
          <ac:spMkLst>
            <pc:docMk/>
            <pc:sldMk cId="4064308540" sldId="269"/>
            <ac:spMk id="17" creationId="{9F44C41A-DC12-F942-B32B-514771A1A827}"/>
          </ac:spMkLst>
        </pc:spChg>
        <pc:spChg chg="del">
          <ac:chgData name="Christine Parsons" userId="0d368a0f-02f7-4360-9465-a96013d86f56" providerId="ADAL" clId="{3254F1EE-F53E-43C1-9B56-E9727120B8B3}" dt="2022-06-29T20:44:09.164" v="15" actId="478"/>
          <ac:spMkLst>
            <pc:docMk/>
            <pc:sldMk cId="4064308540" sldId="269"/>
            <ac:spMk id="21" creationId="{269D2D18-5795-BC62-9992-E3D77DE457D3}"/>
          </ac:spMkLst>
        </pc:spChg>
        <pc:spChg chg="mod">
          <ac:chgData name="Christine Parsons" userId="0d368a0f-02f7-4360-9465-a96013d86f56" providerId="ADAL" clId="{3254F1EE-F53E-43C1-9B56-E9727120B8B3}" dt="2022-07-05T19:00:16.401" v="538" actId="1035"/>
          <ac:spMkLst>
            <pc:docMk/>
            <pc:sldMk cId="4064308540" sldId="269"/>
            <ac:spMk id="26" creationId="{55FA3B48-DCD2-BA46-8EEE-89D2BB8A9B44}"/>
          </ac:spMkLst>
        </pc:spChg>
        <pc:spChg chg="mod">
          <ac:chgData name="Christine Parsons" userId="0d368a0f-02f7-4360-9465-a96013d86f56" providerId="ADAL" clId="{3254F1EE-F53E-43C1-9B56-E9727120B8B3}" dt="2022-07-05T19:00:16.401" v="538" actId="1035"/>
          <ac:spMkLst>
            <pc:docMk/>
            <pc:sldMk cId="4064308540" sldId="269"/>
            <ac:spMk id="27" creationId="{3614E9BC-B8C4-B344-A209-D7A293988F5E}"/>
          </ac:spMkLst>
        </pc:spChg>
        <pc:spChg chg="mod">
          <ac:chgData name="Christine Parsons" userId="0d368a0f-02f7-4360-9465-a96013d86f56" providerId="ADAL" clId="{3254F1EE-F53E-43C1-9B56-E9727120B8B3}" dt="2022-07-05T19:00:16.401" v="538" actId="1035"/>
          <ac:spMkLst>
            <pc:docMk/>
            <pc:sldMk cId="4064308540" sldId="269"/>
            <ac:spMk id="28" creationId="{A59DE334-9CAB-9647-959D-219D0D924D87}"/>
          </ac:spMkLst>
        </pc:spChg>
        <pc:spChg chg="mod">
          <ac:chgData name="Christine Parsons" userId="0d368a0f-02f7-4360-9465-a96013d86f56" providerId="ADAL" clId="{3254F1EE-F53E-43C1-9B56-E9727120B8B3}" dt="2022-07-05T19:00:16.401" v="538" actId="1035"/>
          <ac:spMkLst>
            <pc:docMk/>
            <pc:sldMk cId="4064308540" sldId="269"/>
            <ac:spMk id="29" creationId="{F66F76DF-E7D9-3248-BF13-4F625BFB0D9F}"/>
          </ac:spMkLst>
        </pc:spChg>
        <pc:spChg chg="mod">
          <ac:chgData name="Christine Parsons" userId="0d368a0f-02f7-4360-9465-a96013d86f56" providerId="ADAL" clId="{3254F1EE-F53E-43C1-9B56-E9727120B8B3}" dt="2022-07-05T19:03:35.088" v="591" actId="404"/>
          <ac:spMkLst>
            <pc:docMk/>
            <pc:sldMk cId="4064308540" sldId="269"/>
            <ac:spMk id="35" creationId="{6890A1D0-AC74-AF73-1D70-88FB0564698B}"/>
          </ac:spMkLst>
        </pc:spChg>
        <pc:spChg chg="mod">
          <ac:chgData name="Christine Parsons" userId="0d368a0f-02f7-4360-9465-a96013d86f56" providerId="ADAL" clId="{3254F1EE-F53E-43C1-9B56-E9727120B8B3}" dt="2022-07-05T18:59:55.251" v="510"/>
          <ac:spMkLst>
            <pc:docMk/>
            <pc:sldMk cId="4064308540" sldId="269"/>
            <ac:spMk id="36" creationId="{266F1AF3-5E91-86CD-F4B0-AA91597275C2}"/>
          </ac:spMkLst>
        </pc:spChg>
        <pc:grpChg chg="add mod">
          <ac:chgData name="Christine Parsons" userId="0d368a0f-02f7-4360-9465-a96013d86f56" providerId="ADAL" clId="{3254F1EE-F53E-43C1-9B56-E9727120B8B3}" dt="2022-06-29T20:44:23.534" v="19" actId="164"/>
          <ac:grpSpMkLst>
            <pc:docMk/>
            <pc:sldMk cId="4064308540" sldId="269"/>
            <ac:grpSpMk id="2" creationId="{BF57C073-ACB1-0C7D-C590-5F1EC280C88E}"/>
          </ac:grpSpMkLst>
        </pc:grpChg>
        <pc:grpChg chg="mod">
          <ac:chgData name="Christine Parsons" userId="0d368a0f-02f7-4360-9465-a96013d86f56" providerId="ADAL" clId="{3254F1EE-F53E-43C1-9B56-E9727120B8B3}" dt="2022-06-29T20:44:23.534" v="19" actId="164"/>
          <ac:grpSpMkLst>
            <pc:docMk/>
            <pc:sldMk cId="4064308540" sldId="269"/>
            <ac:grpSpMk id="18" creationId="{E0A21199-EAC2-FA57-8EE9-B8E8AA9129AF}"/>
          </ac:grpSpMkLst>
        </pc:grpChg>
        <pc:grpChg chg="add mod">
          <ac:chgData name="Christine Parsons" userId="0d368a0f-02f7-4360-9465-a96013d86f56" providerId="ADAL" clId="{3254F1EE-F53E-43C1-9B56-E9727120B8B3}" dt="2022-07-05T18:59:55.251" v="510"/>
          <ac:grpSpMkLst>
            <pc:docMk/>
            <pc:sldMk cId="4064308540" sldId="269"/>
            <ac:grpSpMk id="34" creationId="{23C51BD5-E539-71CF-C440-9697E037DEB9}"/>
          </ac:grpSpMkLst>
        </pc:grpChg>
        <pc:picChg chg="add mod">
          <ac:chgData name="Christine Parsons" userId="0d368a0f-02f7-4360-9465-a96013d86f56" providerId="ADAL" clId="{3254F1EE-F53E-43C1-9B56-E9727120B8B3}" dt="2022-06-29T20:44:23.534" v="19" actId="164"/>
          <ac:picMkLst>
            <pc:docMk/>
            <pc:sldMk cId="4064308540" sldId="269"/>
            <ac:picMk id="33" creationId="{C4C04F08-1AA2-E5BC-129E-8E014121D591}"/>
          </ac:picMkLst>
        </pc:picChg>
      </pc:sldChg>
      <pc:sldChg chg="addSp delSp modSp mod">
        <pc:chgData name="Christine Parsons" userId="0d368a0f-02f7-4360-9465-a96013d86f56" providerId="ADAL" clId="{3254F1EE-F53E-43C1-9B56-E9727120B8B3}" dt="2022-07-05T19:03:11.590" v="589" actId="1076"/>
        <pc:sldMkLst>
          <pc:docMk/>
          <pc:sldMk cId="3408533297" sldId="270"/>
        </pc:sldMkLst>
        <pc:spChg chg="del">
          <ac:chgData name="Christine Parsons" userId="0d368a0f-02f7-4360-9465-a96013d86f56" providerId="ADAL" clId="{3254F1EE-F53E-43C1-9B56-E9727120B8B3}" dt="2022-07-05T19:00:29.723" v="540" actId="478"/>
          <ac:spMkLst>
            <pc:docMk/>
            <pc:sldMk cId="3408533297" sldId="270"/>
            <ac:spMk id="14" creationId="{28B63B2D-EC31-EC4A-9447-B43DA8CC0663}"/>
          </ac:spMkLst>
        </pc:spChg>
        <pc:spChg chg="mod">
          <ac:chgData name="Christine Parsons" userId="0d368a0f-02f7-4360-9465-a96013d86f56" providerId="ADAL" clId="{3254F1EE-F53E-43C1-9B56-E9727120B8B3}" dt="2022-07-05T19:00:39.769" v="557" actId="1035"/>
          <ac:spMkLst>
            <pc:docMk/>
            <pc:sldMk cId="3408533297" sldId="270"/>
            <ac:spMk id="15" creationId="{8D584B55-5CB9-8A40-B4A3-545D5D712231}"/>
          </ac:spMkLst>
        </pc:spChg>
        <pc:spChg chg="mod">
          <ac:chgData name="Christine Parsons" userId="0d368a0f-02f7-4360-9465-a96013d86f56" providerId="ADAL" clId="{3254F1EE-F53E-43C1-9B56-E9727120B8B3}" dt="2022-07-05T19:00:39.769" v="557" actId="1035"/>
          <ac:spMkLst>
            <pc:docMk/>
            <pc:sldMk cId="3408533297" sldId="270"/>
            <ac:spMk id="18" creationId="{0B88BB94-E209-C347-A62C-83DEF9C2C42D}"/>
          </ac:spMkLst>
        </pc:spChg>
        <pc:spChg chg="del">
          <ac:chgData name="Christine Parsons" userId="0d368a0f-02f7-4360-9465-a96013d86f56" providerId="ADAL" clId="{3254F1EE-F53E-43C1-9B56-E9727120B8B3}" dt="2022-07-05T19:00:26.770" v="539" actId="478"/>
          <ac:spMkLst>
            <pc:docMk/>
            <pc:sldMk cId="3408533297" sldId="270"/>
            <ac:spMk id="21" creationId="{3950373B-4F3A-E64E-820C-33DA1428521F}"/>
          </ac:spMkLst>
        </pc:spChg>
        <pc:spChg chg="mod">
          <ac:chgData name="Christine Parsons" userId="0d368a0f-02f7-4360-9465-a96013d86f56" providerId="ADAL" clId="{3254F1EE-F53E-43C1-9B56-E9727120B8B3}" dt="2022-07-05T19:00:39.769" v="557" actId="1035"/>
          <ac:spMkLst>
            <pc:docMk/>
            <pc:sldMk cId="3408533297" sldId="270"/>
            <ac:spMk id="24" creationId="{8EDE9460-F125-AD40-9A8B-B2DD1158CE9C}"/>
          </ac:spMkLst>
        </pc:spChg>
        <pc:spChg chg="mod">
          <ac:chgData name="Christine Parsons" userId="0d368a0f-02f7-4360-9465-a96013d86f56" providerId="ADAL" clId="{3254F1EE-F53E-43C1-9B56-E9727120B8B3}" dt="2022-07-05T19:00:39.769" v="557" actId="1035"/>
          <ac:spMkLst>
            <pc:docMk/>
            <pc:sldMk cId="3408533297" sldId="270"/>
            <ac:spMk id="25" creationId="{1D31C54E-94A2-4F4F-8544-ECD88BEA6101}"/>
          </ac:spMkLst>
        </pc:spChg>
        <pc:spChg chg="del">
          <ac:chgData name="Christine Parsons" userId="0d368a0f-02f7-4360-9465-a96013d86f56" providerId="ADAL" clId="{3254F1EE-F53E-43C1-9B56-E9727120B8B3}" dt="2022-06-29T20:44:30.020" v="20" actId="478"/>
          <ac:spMkLst>
            <pc:docMk/>
            <pc:sldMk cId="3408533297" sldId="270"/>
            <ac:spMk id="26" creationId="{945A992E-F77D-D8A4-A759-3F1AC8646EC0}"/>
          </ac:spMkLst>
        </pc:spChg>
        <pc:spChg chg="mod">
          <ac:chgData name="Christine Parsons" userId="0d368a0f-02f7-4360-9465-a96013d86f56" providerId="ADAL" clId="{3254F1EE-F53E-43C1-9B56-E9727120B8B3}" dt="2022-07-05T19:03:11.590" v="589" actId="1076"/>
          <ac:spMkLst>
            <pc:docMk/>
            <pc:sldMk cId="3408533297" sldId="270"/>
            <ac:spMk id="35" creationId="{060DC163-6F5E-AE6D-7E71-C60462778A46}"/>
          </ac:spMkLst>
        </pc:spChg>
        <pc:spChg chg="mod">
          <ac:chgData name="Christine Parsons" userId="0d368a0f-02f7-4360-9465-a96013d86f56" providerId="ADAL" clId="{3254F1EE-F53E-43C1-9B56-E9727120B8B3}" dt="2022-07-05T19:00:32.005" v="541"/>
          <ac:spMkLst>
            <pc:docMk/>
            <pc:sldMk cId="3408533297" sldId="270"/>
            <ac:spMk id="36" creationId="{1BBC3866-8DD7-8D36-0AB2-477672287547}"/>
          </ac:spMkLst>
        </pc:spChg>
        <pc:grpChg chg="add mod">
          <ac:chgData name="Christine Parsons" userId="0d368a0f-02f7-4360-9465-a96013d86f56" providerId="ADAL" clId="{3254F1EE-F53E-43C1-9B56-E9727120B8B3}" dt="2022-06-29T20:44:40.690" v="25" actId="164"/>
          <ac:grpSpMkLst>
            <pc:docMk/>
            <pc:sldMk cId="3408533297" sldId="270"/>
            <ac:grpSpMk id="5" creationId="{A8BAF38F-65D7-B1D1-8219-5078AFFAFD09}"/>
          </ac:grpSpMkLst>
        </pc:grpChg>
        <pc:grpChg chg="mod">
          <ac:chgData name="Christine Parsons" userId="0d368a0f-02f7-4360-9465-a96013d86f56" providerId="ADAL" clId="{3254F1EE-F53E-43C1-9B56-E9727120B8B3}" dt="2022-06-29T20:44:40.690" v="25" actId="164"/>
          <ac:grpSpMkLst>
            <pc:docMk/>
            <pc:sldMk cId="3408533297" sldId="270"/>
            <ac:grpSpMk id="20" creationId="{174C3C19-E543-8997-A3EF-4C0694485D30}"/>
          </ac:grpSpMkLst>
        </pc:grpChg>
        <pc:grpChg chg="add mod">
          <ac:chgData name="Christine Parsons" userId="0d368a0f-02f7-4360-9465-a96013d86f56" providerId="ADAL" clId="{3254F1EE-F53E-43C1-9B56-E9727120B8B3}" dt="2022-07-05T19:00:32.005" v="541"/>
          <ac:grpSpMkLst>
            <pc:docMk/>
            <pc:sldMk cId="3408533297" sldId="270"/>
            <ac:grpSpMk id="26" creationId="{AE1A541D-B820-CD48-F67A-C2F5285842B2}"/>
          </ac:grpSpMkLst>
        </pc:grpChg>
        <pc:picChg chg="add mod">
          <ac:chgData name="Christine Parsons" userId="0d368a0f-02f7-4360-9465-a96013d86f56" providerId="ADAL" clId="{3254F1EE-F53E-43C1-9B56-E9727120B8B3}" dt="2022-06-29T20:44:40.690" v="25" actId="164"/>
          <ac:picMkLst>
            <pc:docMk/>
            <pc:sldMk cId="3408533297" sldId="270"/>
            <ac:picMk id="34" creationId="{FFF29C8C-5BB9-1EF6-C683-D8826E471572}"/>
          </ac:picMkLst>
        </pc:picChg>
      </pc:sldChg>
      <pc:sldChg chg="addSp delSp modSp del mod">
        <pc:chgData name="Christine Parsons" userId="0d368a0f-02f7-4360-9465-a96013d86f56" providerId="ADAL" clId="{3254F1EE-F53E-43C1-9B56-E9727120B8B3}" dt="2022-07-05T19:02:21.272" v="561" actId="47"/>
        <pc:sldMkLst>
          <pc:docMk/>
          <pc:sldMk cId="880600740" sldId="271"/>
        </pc:sldMkLst>
        <pc:spChg chg="mod">
          <ac:chgData name="Christine Parsons" userId="0d368a0f-02f7-4360-9465-a96013d86f56" providerId="ADAL" clId="{3254F1EE-F53E-43C1-9B56-E9727120B8B3}" dt="2022-06-30T17:29:47.464" v="113" actId="164"/>
          <ac:spMkLst>
            <pc:docMk/>
            <pc:sldMk cId="880600740" sldId="271"/>
            <ac:spMk id="4" creationId="{0556D6BB-154E-5348-ADE8-B350D6438F0F}"/>
          </ac:spMkLst>
        </pc:spChg>
        <pc:spChg chg="mod">
          <ac:chgData name="Christine Parsons" userId="0d368a0f-02f7-4360-9465-a96013d86f56" providerId="ADAL" clId="{3254F1EE-F53E-43C1-9B56-E9727120B8B3}" dt="2022-06-30T17:27:46.595" v="48" actId="164"/>
          <ac:spMkLst>
            <pc:docMk/>
            <pc:sldMk cId="880600740" sldId="271"/>
            <ac:spMk id="14" creationId="{3B27291A-598B-1046-A1EA-EDB2DCFEDCA4}"/>
          </ac:spMkLst>
        </pc:spChg>
        <pc:spChg chg="mod">
          <ac:chgData name="Christine Parsons" userId="0d368a0f-02f7-4360-9465-a96013d86f56" providerId="ADAL" clId="{3254F1EE-F53E-43C1-9B56-E9727120B8B3}" dt="2022-06-30T17:27:56.286" v="49" actId="14100"/>
          <ac:spMkLst>
            <pc:docMk/>
            <pc:sldMk cId="880600740" sldId="271"/>
            <ac:spMk id="15" creationId="{8D584B55-5CB9-8A40-B4A3-545D5D712231}"/>
          </ac:spMkLst>
        </pc:spChg>
        <pc:spChg chg="mod">
          <ac:chgData name="Christine Parsons" userId="0d368a0f-02f7-4360-9465-a96013d86f56" providerId="ADAL" clId="{3254F1EE-F53E-43C1-9B56-E9727120B8B3}" dt="2022-06-30T17:27:46.595" v="48" actId="164"/>
          <ac:spMkLst>
            <pc:docMk/>
            <pc:sldMk cId="880600740" sldId="271"/>
            <ac:spMk id="18" creationId="{5850C3B8-2279-914F-9E01-2F446D18AAD4}"/>
          </ac:spMkLst>
        </pc:spChg>
        <pc:spChg chg="mod">
          <ac:chgData name="Christine Parsons" userId="0d368a0f-02f7-4360-9465-a96013d86f56" providerId="ADAL" clId="{3254F1EE-F53E-43C1-9B56-E9727120B8B3}" dt="2022-06-30T17:27:46.595" v="48" actId="164"/>
          <ac:spMkLst>
            <pc:docMk/>
            <pc:sldMk cId="880600740" sldId="271"/>
            <ac:spMk id="20" creationId="{6F7EFB2C-F466-2645-BC92-67B5977DF1B2}"/>
          </ac:spMkLst>
        </pc:spChg>
        <pc:spChg chg="mod">
          <ac:chgData name="Christine Parsons" userId="0d368a0f-02f7-4360-9465-a96013d86f56" providerId="ADAL" clId="{3254F1EE-F53E-43C1-9B56-E9727120B8B3}" dt="2022-06-30T17:27:46.595" v="48" actId="164"/>
          <ac:spMkLst>
            <pc:docMk/>
            <pc:sldMk cId="880600740" sldId="271"/>
            <ac:spMk id="21" creationId="{DDAE4F0E-B45A-4042-89D9-10C322C102E7}"/>
          </ac:spMkLst>
        </pc:spChg>
        <pc:spChg chg="del">
          <ac:chgData name="Christine Parsons" userId="0d368a0f-02f7-4360-9465-a96013d86f56" providerId="ADAL" clId="{3254F1EE-F53E-43C1-9B56-E9727120B8B3}" dt="2022-06-29T20:44:46.804" v="26" actId="478"/>
          <ac:spMkLst>
            <pc:docMk/>
            <pc:sldMk cId="880600740" sldId="271"/>
            <ac:spMk id="25" creationId="{CA50540E-C637-9F16-D9EA-A224139CD10F}"/>
          </ac:spMkLst>
        </pc:spChg>
        <pc:spChg chg="mod">
          <ac:chgData name="Christine Parsons" userId="0d368a0f-02f7-4360-9465-a96013d86f56" providerId="ADAL" clId="{3254F1EE-F53E-43C1-9B56-E9727120B8B3}" dt="2022-06-30T17:27:46.595" v="48" actId="164"/>
          <ac:spMkLst>
            <pc:docMk/>
            <pc:sldMk cId="880600740" sldId="271"/>
            <ac:spMk id="26" creationId="{DE21525B-8157-2645-89AC-EE4C242C3C7D}"/>
          </ac:spMkLst>
        </pc:spChg>
        <pc:grpChg chg="add del mod">
          <ac:chgData name="Christine Parsons" userId="0d368a0f-02f7-4360-9465-a96013d86f56" providerId="ADAL" clId="{3254F1EE-F53E-43C1-9B56-E9727120B8B3}" dt="2022-06-30T17:29:47.464" v="113" actId="164"/>
          <ac:grpSpMkLst>
            <pc:docMk/>
            <pc:sldMk cId="880600740" sldId="271"/>
            <ac:grpSpMk id="5" creationId="{A74E0817-9B59-D1FE-37D9-B2A170BE3C9B}"/>
          </ac:grpSpMkLst>
        </pc:grpChg>
        <pc:grpChg chg="add mod">
          <ac:chgData name="Christine Parsons" userId="0d368a0f-02f7-4360-9465-a96013d86f56" providerId="ADAL" clId="{3254F1EE-F53E-43C1-9B56-E9727120B8B3}" dt="2022-06-30T17:27:38.710" v="47" actId="164"/>
          <ac:grpSpMkLst>
            <pc:docMk/>
            <pc:sldMk cId="880600740" sldId="271"/>
            <ac:grpSpMk id="8" creationId="{FB141917-85DB-6FE4-F4EE-5ED4BD6EF6B2}"/>
          </ac:grpSpMkLst>
        </pc:grpChg>
        <pc:grpChg chg="add mod">
          <ac:chgData name="Christine Parsons" userId="0d368a0f-02f7-4360-9465-a96013d86f56" providerId="ADAL" clId="{3254F1EE-F53E-43C1-9B56-E9727120B8B3}" dt="2022-06-30T17:28:04.010" v="67" actId="1036"/>
          <ac:grpSpMkLst>
            <pc:docMk/>
            <pc:sldMk cId="880600740" sldId="271"/>
            <ac:grpSpMk id="9" creationId="{E9AD1041-B534-C4D6-8CAF-C63F27B5B05C}"/>
          </ac:grpSpMkLst>
        </pc:grpChg>
        <pc:grpChg chg="add mod">
          <ac:chgData name="Christine Parsons" userId="0d368a0f-02f7-4360-9465-a96013d86f56" providerId="ADAL" clId="{3254F1EE-F53E-43C1-9B56-E9727120B8B3}" dt="2022-06-30T17:29:47.464" v="113" actId="164"/>
          <ac:grpSpMkLst>
            <pc:docMk/>
            <pc:sldMk cId="880600740" sldId="271"/>
            <ac:grpSpMk id="10" creationId="{8A2FC9F6-026F-4EA0-92D9-5F46FDEE7EEE}"/>
          </ac:grpSpMkLst>
        </pc:grpChg>
        <pc:grpChg chg="mod">
          <ac:chgData name="Christine Parsons" userId="0d368a0f-02f7-4360-9465-a96013d86f56" providerId="ADAL" clId="{3254F1EE-F53E-43C1-9B56-E9727120B8B3}" dt="2022-06-29T20:44:57.793" v="31" actId="164"/>
          <ac:grpSpMkLst>
            <pc:docMk/>
            <pc:sldMk cId="880600740" sldId="271"/>
            <ac:grpSpMk id="22" creationId="{4A48C17B-DD26-E1FA-86DC-A40687784074}"/>
          </ac:grpSpMkLst>
        </pc:grpChg>
        <pc:picChg chg="add del mod">
          <ac:chgData name="Christine Parsons" userId="0d368a0f-02f7-4360-9465-a96013d86f56" providerId="ADAL" clId="{3254F1EE-F53E-43C1-9B56-E9727120B8B3}" dt="2022-06-29T20:45:53.657" v="40"/>
          <ac:picMkLst>
            <pc:docMk/>
            <pc:sldMk cId="880600740" sldId="271"/>
            <ac:picMk id="7" creationId="{82E307D8-9D19-18E7-CCC3-C792E813D711}"/>
          </ac:picMkLst>
        </pc:picChg>
        <pc:picChg chg="add mod">
          <ac:chgData name="Christine Parsons" userId="0d368a0f-02f7-4360-9465-a96013d86f56" providerId="ADAL" clId="{3254F1EE-F53E-43C1-9B56-E9727120B8B3}" dt="2022-06-29T20:44:57.793" v="31" actId="164"/>
          <ac:picMkLst>
            <pc:docMk/>
            <pc:sldMk cId="880600740" sldId="271"/>
            <ac:picMk id="34" creationId="{DAE324CA-2992-1ABB-D4B6-95810C264351}"/>
          </ac:picMkLst>
        </pc:picChg>
      </pc:sldChg>
      <pc:sldMasterChg chg="addSp delSp modSp mod modSldLayout">
        <pc:chgData name="Christine Parsons" userId="0d368a0f-02f7-4360-9465-a96013d86f56" providerId="ADAL" clId="{3254F1EE-F53E-43C1-9B56-E9727120B8B3}" dt="2022-06-30T17:36:08.827" v="131" actId="478"/>
        <pc:sldMasterMkLst>
          <pc:docMk/>
          <pc:sldMasterMk cId="3322166444" sldId="2147483660"/>
        </pc:sldMasterMkLst>
        <pc:spChg chg="del mod">
          <ac:chgData name="Christine Parsons" userId="0d368a0f-02f7-4360-9465-a96013d86f56" providerId="ADAL" clId="{3254F1EE-F53E-43C1-9B56-E9727120B8B3}" dt="2022-06-30T17:35:30.621" v="126" actId="478"/>
          <ac:spMkLst>
            <pc:docMk/>
            <pc:sldMasterMk cId="3322166444" sldId="2147483660"/>
            <ac:spMk id="2" creationId="{00000000-0000-0000-0000-000000000000}"/>
          </ac:spMkLst>
        </pc:spChg>
        <pc:spChg chg="del mod">
          <ac:chgData name="Christine Parsons" userId="0d368a0f-02f7-4360-9465-a96013d86f56" providerId="ADAL" clId="{3254F1EE-F53E-43C1-9B56-E9727120B8B3}" dt="2022-06-30T17:35:30.621" v="126" actId="478"/>
          <ac:spMkLst>
            <pc:docMk/>
            <pc:sldMasterMk cId="3322166444" sldId="2147483660"/>
            <ac:spMk id="3" creationId="{00000000-0000-0000-0000-000000000000}"/>
          </ac:spMkLst>
        </pc:spChg>
        <pc:spChg chg="del">
          <ac:chgData name="Christine Parsons" userId="0d368a0f-02f7-4360-9465-a96013d86f56" providerId="ADAL" clId="{3254F1EE-F53E-43C1-9B56-E9727120B8B3}" dt="2022-06-30T17:32:35.002" v="121" actId="21"/>
          <ac:spMkLst>
            <pc:docMk/>
            <pc:sldMasterMk cId="3322166444" sldId="2147483660"/>
            <ac:spMk id="4" creationId="{00000000-0000-0000-0000-000000000000}"/>
          </ac:spMkLst>
        </pc:spChg>
        <pc:spChg chg="del">
          <ac:chgData name="Christine Parsons" userId="0d368a0f-02f7-4360-9465-a96013d86f56" providerId="ADAL" clId="{3254F1EE-F53E-43C1-9B56-E9727120B8B3}" dt="2022-06-30T17:35:30.621" v="126" actId="478"/>
          <ac:spMkLst>
            <pc:docMk/>
            <pc:sldMasterMk cId="3322166444" sldId="2147483660"/>
            <ac:spMk id="5" creationId="{00000000-0000-0000-0000-000000000000}"/>
          </ac:spMkLst>
        </pc:spChg>
        <pc:spChg chg="del">
          <ac:chgData name="Christine Parsons" userId="0d368a0f-02f7-4360-9465-a96013d86f56" providerId="ADAL" clId="{3254F1EE-F53E-43C1-9B56-E9727120B8B3}" dt="2022-06-30T17:35:30.621" v="126" actId="478"/>
          <ac:spMkLst>
            <pc:docMk/>
            <pc:sldMasterMk cId="3322166444" sldId="2147483660"/>
            <ac:spMk id="6" creationId="{00000000-0000-0000-0000-000000000000}"/>
          </ac:spMkLst>
        </pc:spChg>
        <pc:spChg chg="mod topLvl">
          <ac:chgData name="Christine Parsons" userId="0d368a0f-02f7-4360-9465-a96013d86f56" providerId="ADAL" clId="{3254F1EE-F53E-43C1-9B56-E9727120B8B3}" dt="2022-06-30T17:35:37.813" v="128" actId="478"/>
          <ac:spMkLst>
            <pc:docMk/>
            <pc:sldMasterMk cId="3322166444" sldId="2147483660"/>
            <ac:spMk id="8" creationId="{37189BAE-B3CF-4790-996E-5248A0894B76}"/>
          </ac:spMkLst>
        </pc:spChg>
        <pc:spChg chg="add del mod">
          <ac:chgData name="Christine Parsons" userId="0d368a0f-02f7-4360-9465-a96013d86f56" providerId="ADAL" clId="{3254F1EE-F53E-43C1-9B56-E9727120B8B3}" dt="2022-06-30T17:33:11.381" v="123" actId="478"/>
          <ac:spMkLst>
            <pc:docMk/>
            <pc:sldMasterMk cId="3322166444" sldId="2147483660"/>
            <ac:spMk id="15" creationId="{6C959BC2-9860-FB0A-0A03-F880F4F28075}"/>
          </ac:spMkLst>
        </pc:spChg>
        <pc:spChg chg="add del mod">
          <ac:chgData name="Christine Parsons" userId="0d368a0f-02f7-4360-9465-a96013d86f56" providerId="ADAL" clId="{3254F1EE-F53E-43C1-9B56-E9727120B8B3}" dt="2022-06-30T17:35:30.621" v="126" actId="478"/>
          <ac:spMkLst>
            <pc:docMk/>
            <pc:sldMasterMk cId="3322166444" sldId="2147483660"/>
            <ac:spMk id="17" creationId="{E14DCBAD-29F3-923B-F34B-7AAEC45A43FE}"/>
          </ac:spMkLst>
        </pc:spChg>
        <pc:grpChg chg="add del mod ord">
          <ac:chgData name="Christine Parsons" userId="0d368a0f-02f7-4360-9465-a96013d86f56" providerId="ADAL" clId="{3254F1EE-F53E-43C1-9B56-E9727120B8B3}" dt="2022-06-30T17:35:37.813" v="128" actId="478"/>
          <ac:grpSpMkLst>
            <pc:docMk/>
            <pc:sldMasterMk cId="3322166444" sldId="2147483660"/>
            <ac:grpSpMk id="7" creationId="{68FB3197-8EE0-E3AD-1324-07E7953D6FE4}"/>
          </ac:grpSpMkLst>
        </pc:grpChg>
        <pc:grpChg chg="del mod">
          <ac:chgData name="Christine Parsons" userId="0d368a0f-02f7-4360-9465-a96013d86f56" providerId="ADAL" clId="{3254F1EE-F53E-43C1-9B56-E9727120B8B3}" dt="2022-06-30T17:35:35.111" v="127" actId="478"/>
          <ac:grpSpMkLst>
            <pc:docMk/>
            <pc:sldMasterMk cId="3322166444" sldId="2147483660"/>
            <ac:grpSpMk id="9" creationId="{B8CAAFC5-095D-CF9B-34B0-D60B5C738206}"/>
          </ac:grpSpMkLst>
        </pc:grpChg>
        <pc:grpChg chg="del mod">
          <ac:chgData name="Christine Parsons" userId="0d368a0f-02f7-4360-9465-a96013d86f56" providerId="ADAL" clId="{3254F1EE-F53E-43C1-9B56-E9727120B8B3}" dt="2022-06-30T17:32:03.015" v="119" actId="21"/>
          <ac:grpSpMkLst>
            <pc:docMk/>
            <pc:sldMasterMk cId="3322166444" sldId="2147483660"/>
            <ac:grpSpMk id="10" creationId="{904DA710-DB46-6456-2902-11512DD1ADB6}"/>
          </ac:grpSpMkLst>
        </pc:grpChg>
        <pc:picChg chg="del mod topLvl">
          <ac:chgData name="Christine Parsons" userId="0d368a0f-02f7-4360-9465-a96013d86f56" providerId="ADAL" clId="{3254F1EE-F53E-43C1-9B56-E9727120B8B3}" dt="2022-06-30T17:35:37.813" v="128" actId="478"/>
          <ac:picMkLst>
            <pc:docMk/>
            <pc:sldMasterMk cId="3322166444" sldId="2147483660"/>
            <ac:picMk id="11" creationId="{38378F1F-62D4-495E-9011-703EDD8823D0}"/>
          </ac:picMkLst>
        </pc:picChg>
        <pc:picChg chg="del mod">
          <ac:chgData name="Christine Parsons" userId="0d368a0f-02f7-4360-9465-a96013d86f56" providerId="ADAL" clId="{3254F1EE-F53E-43C1-9B56-E9727120B8B3}" dt="2022-06-30T17:35:35.111" v="127" actId="478"/>
          <ac:picMkLst>
            <pc:docMk/>
            <pc:sldMasterMk cId="3322166444" sldId="2147483660"/>
            <ac:picMk id="12" creationId="{290AF6A6-0AB1-71FB-9540-5FBAD97FD3DF}"/>
          </ac:picMkLst>
        </pc:picChg>
        <pc:picChg chg="del mod">
          <ac:chgData name="Christine Parsons" userId="0d368a0f-02f7-4360-9465-a96013d86f56" providerId="ADAL" clId="{3254F1EE-F53E-43C1-9B56-E9727120B8B3}" dt="2022-06-30T17:32:03.015" v="119" actId="21"/>
          <ac:picMkLst>
            <pc:docMk/>
            <pc:sldMasterMk cId="3322166444" sldId="2147483660"/>
            <ac:picMk id="13" creationId="{C3A532E9-F9C6-0566-3714-538506504944}"/>
          </ac:picMkLst>
        </pc:picChg>
        <pc:picChg chg="add del mod">
          <ac:chgData name="Christine Parsons" userId="0d368a0f-02f7-4360-9465-a96013d86f56" providerId="ADAL" clId="{3254F1EE-F53E-43C1-9B56-E9727120B8B3}" dt="2022-06-30T17:32:35.002" v="121" actId="21"/>
          <ac:picMkLst>
            <pc:docMk/>
            <pc:sldMasterMk cId="3322166444" sldId="2147483660"/>
            <ac:picMk id="14" creationId="{23EA8F1A-5E4D-2A7A-A874-4FE097D0761B}"/>
          </ac:picMkLst>
        </pc:picChg>
        <pc:picChg chg="add del mod">
          <ac:chgData name="Christine Parsons" userId="0d368a0f-02f7-4360-9465-a96013d86f56" providerId="ADAL" clId="{3254F1EE-F53E-43C1-9B56-E9727120B8B3}" dt="2022-06-30T17:33:11.381" v="123" actId="478"/>
          <ac:picMkLst>
            <pc:docMk/>
            <pc:sldMasterMk cId="3322166444" sldId="2147483660"/>
            <ac:picMk id="16" creationId="{D081B836-E057-34FD-330B-F042EB4AC5D2}"/>
          </ac:picMkLst>
        </pc:picChg>
        <pc:picChg chg="add del mod">
          <ac:chgData name="Christine Parsons" userId="0d368a0f-02f7-4360-9465-a96013d86f56" providerId="ADAL" clId="{3254F1EE-F53E-43C1-9B56-E9727120B8B3}" dt="2022-06-30T17:35:30.621" v="126" actId="478"/>
          <ac:picMkLst>
            <pc:docMk/>
            <pc:sldMasterMk cId="3322166444" sldId="2147483660"/>
            <ac:picMk id="18" creationId="{345B4C06-0D6E-E85D-0BAC-0A13F192B325}"/>
          </ac:picMkLst>
        </pc:picChg>
        <pc:sldLayoutChg chg="delSp mod">
          <pc:chgData name="Christine Parsons" userId="0d368a0f-02f7-4360-9465-a96013d86f56" providerId="ADAL" clId="{3254F1EE-F53E-43C1-9B56-E9727120B8B3}" dt="2022-06-30T17:36:08.827" v="131" actId="478"/>
          <pc:sldLayoutMkLst>
            <pc:docMk/>
            <pc:sldMasterMk cId="3322166444" sldId="2147483660"/>
            <pc:sldLayoutMk cId="1497839345" sldId="2147483661"/>
          </pc:sldLayoutMkLst>
          <pc:spChg chg="del">
            <ac:chgData name="Christine Parsons" userId="0d368a0f-02f7-4360-9465-a96013d86f56" providerId="ADAL" clId="{3254F1EE-F53E-43C1-9B56-E9727120B8B3}" dt="2022-06-30T17:36:03.540" v="129" actId="478"/>
            <ac:spMkLst>
              <pc:docMk/>
              <pc:sldMasterMk cId="3322166444" sldId="2147483660"/>
              <pc:sldLayoutMk cId="1497839345" sldId="2147483661"/>
              <ac:spMk id="4" creationId="{00000000-0000-0000-0000-000000000000}"/>
            </ac:spMkLst>
          </pc:spChg>
          <pc:spChg chg="del">
            <ac:chgData name="Christine Parsons" userId="0d368a0f-02f7-4360-9465-a96013d86f56" providerId="ADAL" clId="{3254F1EE-F53E-43C1-9B56-E9727120B8B3}" dt="2022-06-30T17:36:06.484" v="130" actId="478"/>
            <ac:spMkLst>
              <pc:docMk/>
              <pc:sldMasterMk cId="3322166444" sldId="2147483660"/>
              <pc:sldLayoutMk cId="1497839345" sldId="2147483661"/>
              <ac:spMk id="5" creationId="{00000000-0000-0000-0000-000000000000}"/>
            </ac:spMkLst>
          </pc:spChg>
          <pc:spChg chg="del">
            <ac:chgData name="Christine Parsons" userId="0d368a0f-02f7-4360-9465-a96013d86f56" providerId="ADAL" clId="{3254F1EE-F53E-43C1-9B56-E9727120B8B3}" dt="2022-06-30T17:36:08.827" v="131" actId="478"/>
            <ac:spMkLst>
              <pc:docMk/>
              <pc:sldMasterMk cId="3322166444" sldId="2147483660"/>
              <pc:sldLayoutMk cId="1497839345" sldId="2147483661"/>
              <ac:spMk id="6" creationId="{00000000-0000-0000-0000-000000000000}"/>
            </ac:spMkLst>
          </pc:spChg>
        </pc:sldLayoutChg>
        <pc:sldLayoutChg chg="delSp mod">
          <pc:chgData name="Christine Parsons" userId="0d368a0f-02f7-4360-9465-a96013d86f56" providerId="ADAL" clId="{3254F1EE-F53E-43C1-9B56-E9727120B8B3}" dt="2022-06-30T17:34:38.208" v="125" actId="478"/>
          <pc:sldLayoutMkLst>
            <pc:docMk/>
            <pc:sldMasterMk cId="3322166444" sldId="2147483660"/>
            <pc:sldLayoutMk cId="1804343399" sldId="2147483662"/>
          </pc:sldLayoutMkLst>
          <pc:spChg chg="del">
            <ac:chgData name="Christine Parsons" userId="0d368a0f-02f7-4360-9465-a96013d86f56" providerId="ADAL" clId="{3254F1EE-F53E-43C1-9B56-E9727120B8B3}" dt="2022-06-30T17:34:38.208" v="125" actId="478"/>
            <ac:spMkLst>
              <pc:docMk/>
              <pc:sldMasterMk cId="3322166444" sldId="2147483660"/>
              <pc:sldLayoutMk cId="1804343399" sldId="2147483662"/>
              <ac:spMk id="2" creationId="{00000000-0000-0000-0000-000000000000}"/>
            </ac:spMkLst>
          </pc:spChg>
          <pc:spChg chg="del">
            <ac:chgData name="Christine Parsons" userId="0d368a0f-02f7-4360-9465-a96013d86f56" providerId="ADAL" clId="{3254F1EE-F53E-43C1-9B56-E9727120B8B3}" dt="2022-06-30T17:34:38.208" v="125" actId="478"/>
            <ac:spMkLst>
              <pc:docMk/>
              <pc:sldMasterMk cId="3322166444" sldId="2147483660"/>
              <pc:sldLayoutMk cId="1804343399" sldId="2147483662"/>
              <ac:spMk id="3" creationId="{00000000-0000-0000-0000-000000000000}"/>
            </ac:spMkLst>
          </pc:spChg>
          <pc:spChg chg="del">
            <ac:chgData name="Christine Parsons" userId="0d368a0f-02f7-4360-9465-a96013d86f56" providerId="ADAL" clId="{3254F1EE-F53E-43C1-9B56-E9727120B8B3}" dt="2022-06-30T17:34:38.208" v="125" actId="478"/>
            <ac:spMkLst>
              <pc:docMk/>
              <pc:sldMasterMk cId="3322166444" sldId="2147483660"/>
              <pc:sldLayoutMk cId="1804343399" sldId="2147483662"/>
              <ac:spMk id="4" creationId="{00000000-0000-0000-0000-000000000000}"/>
            </ac:spMkLst>
          </pc:spChg>
          <pc:spChg chg="del">
            <ac:chgData name="Christine Parsons" userId="0d368a0f-02f7-4360-9465-a96013d86f56" providerId="ADAL" clId="{3254F1EE-F53E-43C1-9B56-E9727120B8B3}" dt="2022-06-30T17:34:38.208" v="125" actId="478"/>
            <ac:spMkLst>
              <pc:docMk/>
              <pc:sldMasterMk cId="3322166444" sldId="2147483660"/>
              <pc:sldLayoutMk cId="1804343399" sldId="2147483662"/>
              <ac:spMk id="5" creationId="{00000000-0000-0000-0000-000000000000}"/>
            </ac:spMkLst>
          </pc:spChg>
          <pc:spChg chg="del">
            <ac:chgData name="Christine Parsons" userId="0d368a0f-02f7-4360-9465-a96013d86f56" providerId="ADAL" clId="{3254F1EE-F53E-43C1-9B56-E9727120B8B3}" dt="2022-06-30T17:34:38.208" v="125" actId="478"/>
            <ac:spMkLst>
              <pc:docMk/>
              <pc:sldMasterMk cId="3322166444" sldId="2147483660"/>
              <pc:sldLayoutMk cId="1804343399" sldId="2147483662"/>
              <ac:spMk id="6" creationId="{00000000-0000-0000-0000-000000000000}"/>
            </ac:spMkLst>
          </pc:spChg>
        </pc:sldLayoutChg>
      </pc:sldMasterChg>
      <pc:sldMasterChg chg="modSp new mod setBg addSldLayout modSldLayout">
        <pc:chgData name="Christine Parsons" userId="0d368a0f-02f7-4360-9465-a96013d86f56" providerId="ADAL" clId="{3254F1EE-F53E-43C1-9B56-E9727120B8B3}" dt="2022-06-30T17:40:08.106" v="140" actId="6013"/>
        <pc:sldMasterMkLst>
          <pc:docMk/>
          <pc:sldMasterMk cId="2956319254" sldId="2147483672"/>
        </pc:sldMasterMkLst>
        <pc:spChg chg="mod">
          <ac:chgData name="Christine Parsons" userId="0d368a0f-02f7-4360-9465-a96013d86f56" providerId="ADAL" clId="{3254F1EE-F53E-43C1-9B56-E9727120B8B3}" dt="2022-06-30T17:38:42.439" v="137" actId="16037"/>
          <ac:spMkLst>
            <pc:docMk/>
            <pc:sldMasterMk cId="2956319254" sldId="2147483672"/>
            <ac:spMk id="2" creationId="{752114F2-CBF8-745E-A04C-06253E4026BA}"/>
          </ac:spMkLst>
        </pc:spChg>
        <pc:sldLayoutChg chg="new replId">
          <pc:chgData name="Christine Parsons" userId="0d368a0f-02f7-4360-9465-a96013d86f56" providerId="ADAL" clId="{3254F1EE-F53E-43C1-9B56-E9727120B8B3}" dt="2022-06-30T17:37:36.269" v="132" actId="6938"/>
          <pc:sldLayoutMkLst>
            <pc:docMk/>
            <pc:sldMasterMk cId="2956319254" sldId="2147483672"/>
            <pc:sldLayoutMk cId="2897604594" sldId="2147483673"/>
          </pc:sldLayoutMkLst>
        </pc:sldLayoutChg>
        <pc:sldLayoutChg chg="new replId">
          <pc:chgData name="Christine Parsons" userId="0d368a0f-02f7-4360-9465-a96013d86f56" providerId="ADAL" clId="{3254F1EE-F53E-43C1-9B56-E9727120B8B3}" dt="2022-06-30T17:37:36.269" v="132" actId="6938"/>
          <pc:sldLayoutMkLst>
            <pc:docMk/>
            <pc:sldMasterMk cId="2956319254" sldId="2147483672"/>
            <pc:sldLayoutMk cId="3970552464" sldId="2147483674"/>
          </pc:sldLayoutMkLst>
        </pc:sldLayoutChg>
        <pc:sldLayoutChg chg="new replId">
          <pc:chgData name="Christine Parsons" userId="0d368a0f-02f7-4360-9465-a96013d86f56" providerId="ADAL" clId="{3254F1EE-F53E-43C1-9B56-E9727120B8B3}" dt="2022-06-30T17:37:36.269" v="132" actId="6938"/>
          <pc:sldLayoutMkLst>
            <pc:docMk/>
            <pc:sldMasterMk cId="2956319254" sldId="2147483672"/>
            <pc:sldLayoutMk cId="2908389010" sldId="2147483675"/>
          </pc:sldLayoutMkLst>
        </pc:sldLayoutChg>
        <pc:sldLayoutChg chg="delSp new mod replId">
          <pc:chgData name="Christine Parsons" userId="0d368a0f-02f7-4360-9465-a96013d86f56" providerId="ADAL" clId="{3254F1EE-F53E-43C1-9B56-E9727120B8B3}" dt="2022-06-30T17:39:55.079" v="139" actId="478"/>
          <pc:sldLayoutMkLst>
            <pc:docMk/>
            <pc:sldMasterMk cId="4121670457" sldId="2147483685"/>
            <pc:sldLayoutMk cId="5893016" sldId="2147483676"/>
          </pc:sldLayoutMkLst>
          <pc:spChg chg="del">
            <ac:chgData name="Christine Parsons" userId="0d368a0f-02f7-4360-9465-a96013d86f56" providerId="ADAL" clId="{3254F1EE-F53E-43C1-9B56-E9727120B8B3}" dt="2022-06-30T17:39:55.079" v="139" actId="478"/>
            <ac:spMkLst>
              <pc:docMk/>
              <pc:sldMasterMk cId="4121670457" sldId="2147483685"/>
              <pc:sldLayoutMk cId="5893016" sldId="2147483676"/>
              <ac:spMk id="2" creationId="{E42A29AE-9B00-145B-B768-594015A4277A}"/>
            </ac:spMkLst>
          </pc:spChg>
        </pc:sldLayoutChg>
        <pc:sldLayoutChg chg="new replId">
          <pc:chgData name="Christine Parsons" userId="0d368a0f-02f7-4360-9465-a96013d86f56" providerId="ADAL" clId="{3254F1EE-F53E-43C1-9B56-E9727120B8B3}" dt="2022-06-30T17:37:36.269" v="132" actId="6938"/>
          <pc:sldLayoutMkLst>
            <pc:docMk/>
            <pc:sldMasterMk cId="2956319254" sldId="2147483672"/>
            <pc:sldLayoutMk cId="2661270704" sldId="2147483677"/>
          </pc:sldLayoutMkLst>
        </pc:sldLayoutChg>
        <pc:sldLayoutChg chg="new replId">
          <pc:chgData name="Christine Parsons" userId="0d368a0f-02f7-4360-9465-a96013d86f56" providerId="ADAL" clId="{3254F1EE-F53E-43C1-9B56-E9727120B8B3}" dt="2022-06-30T17:37:36.269" v="132" actId="6938"/>
          <pc:sldLayoutMkLst>
            <pc:docMk/>
            <pc:sldMasterMk cId="2956319254" sldId="2147483672"/>
            <pc:sldLayoutMk cId="2230935458" sldId="2147483678"/>
          </pc:sldLayoutMkLst>
        </pc:sldLayoutChg>
        <pc:sldLayoutChg chg="new replId">
          <pc:chgData name="Christine Parsons" userId="0d368a0f-02f7-4360-9465-a96013d86f56" providerId="ADAL" clId="{3254F1EE-F53E-43C1-9B56-E9727120B8B3}" dt="2022-06-30T17:37:36.269" v="132" actId="6938"/>
          <pc:sldLayoutMkLst>
            <pc:docMk/>
            <pc:sldMasterMk cId="2956319254" sldId="2147483672"/>
            <pc:sldLayoutMk cId="1108900995" sldId="2147483679"/>
          </pc:sldLayoutMkLst>
        </pc:sldLayoutChg>
        <pc:sldLayoutChg chg="new replId">
          <pc:chgData name="Christine Parsons" userId="0d368a0f-02f7-4360-9465-a96013d86f56" providerId="ADAL" clId="{3254F1EE-F53E-43C1-9B56-E9727120B8B3}" dt="2022-06-30T17:37:36.269" v="132" actId="6938"/>
          <pc:sldLayoutMkLst>
            <pc:docMk/>
            <pc:sldMasterMk cId="2956319254" sldId="2147483672"/>
            <pc:sldLayoutMk cId="3987210449" sldId="2147483680"/>
          </pc:sldLayoutMkLst>
        </pc:sldLayoutChg>
        <pc:sldLayoutChg chg="new replId">
          <pc:chgData name="Christine Parsons" userId="0d368a0f-02f7-4360-9465-a96013d86f56" providerId="ADAL" clId="{3254F1EE-F53E-43C1-9B56-E9727120B8B3}" dt="2022-06-30T17:37:36.269" v="132" actId="6938"/>
          <pc:sldLayoutMkLst>
            <pc:docMk/>
            <pc:sldMasterMk cId="2956319254" sldId="2147483672"/>
            <pc:sldLayoutMk cId="1688876255" sldId="2147483681"/>
          </pc:sldLayoutMkLst>
        </pc:sldLayoutChg>
        <pc:sldLayoutChg chg="new replId">
          <pc:chgData name="Christine Parsons" userId="0d368a0f-02f7-4360-9465-a96013d86f56" providerId="ADAL" clId="{3254F1EE-F53E-43C1-9B56-E9727120B8B3}" dt="2022-06-30T17:37:36.269" v="132" actId="6938"/>
          <pc:sldLayoutMkLst>
            <pc:docMk/>
            <pc:sldMasterMk cId="2956319254" sldId="2147483672"/>
            <pc:sldLayoutMk cId="3760507143" sldId="2147483682"/>
          </pc:sldLayoutMkLst>
        </pc:sldLayoutChg>
        <pc:sldLayoutChg chg="new replId">
          <pc:chgData name="Christine Parsons" userId="0d368a0f-02f7-4360-9465-a96013d86f56" providerId="ADAL" clId="{3254F1EE-F53E-43C1-9B56-E9727120B8B3}" dt="2022-06-30T17:37:36.269" v="132" actId="6938"/>
          <pc:sldLayoutMkLst>
            <pc:docMk/>
            <pc:sldMasterMk cId="2956319254" sldId="2147483672"/>
            <pc:sldLayoutMk cId="379538167" sldId="2147483683"/>
          </pc:sldLayoutMkLst>
        </pc:sldLayoutChg>
        <pc:sldLayoutChg chg="addSp modSp">
          <pc:chgData name="Christine Parsons" userId="0d368a0f-02f7-4360-9465-a96013d86f56" providerId="ADAL" clId="{3254F1EE-F53E-43C1-9B56-E9727120B8B3}" dt="2022-06-30T17:38:18.707" v="136"/>
          <pc:sldLayoutMkLst>
            <pc:docMk/>
            <pc:sldMasterMk cId="2956319254" sldId="2147483672"/>
            <pc:sldLayoutMk cId="3092979071" sldId="2147483684"/>
          </pc:sldLayoutMkLst>
          <pc:spChg chg="add mod">
            <ac:chgData name="Christine Parsons" userId="0d368a0f-02f7-4360-9465-a96013d86f56" providerId="ADAL" clId="{3254F1EE-F53E-43C1-9B56-E9727120B8B3}" dt="2022-06-30T17:38:18.707" v="136"/>
            <ac:spMkLst>
              <pc:docMk/>
              <pc:sldMasterMk cId="2956319254" sldId="2147483672"/>
              <pc:sldLayoutMk cId="3092979071" sldId="2147483684"/>
              <ac:spMk id="2" creationId="{C5923C87-7943-CF85-DF3E-D375819B0C4A}"/>
            </ac:spMkLst>
          </pc:spChg>
        </pc:sldLayoutChg>
      </pc:sldMasterChg>
      <pc:sldMasterChg chg="modSp new mod setBg addSldLayout delSldLayout modSldLayout">
        <pc:chgData name="Christine Parsons" userId="0d368a0f-02f7-4360-9465-a96013d86f56" providerId="ADAL" clId="{3254F1EE-F53E-43C1-9B56-E9727120B8B3}" dt="2022-06-30T17:52:15.214" v="213" actId="6013"/>
        <pc:sldMasterMkLst>
          <pc:docMk/>
          <pc:sldMasterMk cId="4121670457" sldId="2147483685"/>
        </pc:sldMasterMkLst>
        <pc:spChg chg="mod">
          <ac:chgData name="Christine Parsons" userId="0d368a0f-02f7-4360-9465-a96013d86f56" providerId="ADAL" clId="{3254F1EE-F53E-43C1-9B56-E9727120B8B3}" dt="2022-06-30T17:41:16.143" v="147" actId="16037"/>
          <ac:spMkLst>
            <pc:docMk/>
            <pc:sldMasterMk cId="4121670457" sldId="2147483685"/>
            <ac:spMk id="2" creationId="{6D01FD42-8419-4C50-5FAF-CE734CE135F5}"/>
          </ac:spMkLst>
        </pc:spChg>
        <pc:spChg chg="mod">
          <ac:chgData name="Christine Parsons" userId="0d368a0f-02f7-4360-9465-a96013d86f56" providerId="ADAL" clId="{3254F1EE-F53E-43C1-9B56-E9727120B8B3}" dt="2022-06-30T17:41:46.150" v="153" actId="404"/>
          <ac:spMkLst>
            <pc:docMk/>
            <pc:sldMasterMk cId="4121670457" sldId="2147483685"/>
            <ac:spMk id="3" creationId="{EF8F821E-BAB7-D556-BC3C-7F9D2C616625}"/>
          </ac:spMkLst>
        </pc:spChg>
        <pc:spChg chg="mod">
          <ac:chgData name="Christine Parsons" userId="0d368a0f-02f7-4360-9465-a96013d86f56" providerId="ADAL" clId="{3254F1EE-F53E-43C1-9B56-E9727120B8B3}" dt="2022-06-30T17:43:11.548" v="168" actId="403"/>
          <ac:spMkLst>
            <pc:docMk/>
            <pc:sldMasterMk cId="4121670457" sldId="2147483685"/>
            <ac:spMk id="4" creationId="{097F5684-D58D-94D2-A7E5-6D58E2F325CC}"/>
          </ac:spMkLst>
        </pc:spChg>
        <pc:spChg chg="mod">
          <ac:chgData name="Christine Parsons" userId="0d368a0f-02f7-4360-9465-a96013d86f56" providerId="ADAL" clId="{3254F1EE-F53E-43C1-9B56-E9727120B8B3}" dt="2022-06-30T17:43:40.148" v="171" actId="255"/>
          <ac:spMkLst>
            <pc:docMk/>
            <pc:sldMasterMk cId="4121670457" sldId="2147483685"/>
            <ac:spMk id="5" creationId="{2C7F9812-172F-023B-4D7B-48EC1CC8FC6B}"/>
          </ac:spMkLst>
        </pc:spChg>
        <pc:spChg chg="mod">
          <ac:chgData name="Christine Parsons" userId="0d368a0f-02f7-4360-9465-a96013d86f56" providerId="ADAL" clId="{3254F1EE-F53E-43C1-9B56-E9727120B8B3}" dt="2022-06-30T17:43:53.565" v="172" actId="255"/>
          <ac:spMkLst>
            <pc:docMk/>
            <pc:sldMasterMk cId="4121670457" sldId="2147483685"/>
            <ac:spMk id="6" creationId="{A08A80AD-E3CE-90E7-542F-73CECF552926}"/>
          </ac:spMkLst>
        </pc:spChg>
        <pc:sldLayoutChg chg="del">
          <pc:chgData name="Christine Parsons" userId="0d368a0f-02f7-4360-9465-a96013d86f56" providerId="ADAL" clId="{3254F1EE-F53E-43C1-9B56-E9727120B8B3}" dt="2022-06-30T17:42:44.599" v="159" actId="2696"/>
          <pc:sldLayoutMkLst>
            <pc:docMk/>
            <pc:sldMasterMk cId="4121670457" sldId="2147483685"/>
            <pc:sldLayoutMk cId="5893016" sldId="2147483676"/>
          </pc:sldLayoutMkLst>
        </pc:sldLayoutChg>
        <pc:sldLayoutChg chg="modSp new replId">
          <pc:chgData name="Christine Parsons" userId="0d368a0f-02f7-4360-9465-a96013d86f56" providerId="ADAL" clId="{3254F1EE-F53E-43C1-9B56-E9727120B8B3}" dt="2022-06-30T17:45:58.722" v="176" actId="255"/>
          <pc:sldLayoutMkLst>
            <pc:docMk/>
            <pc:sldMasterMk cId="4121670457" sldId="2147483685"/>
            <pc:sldLayoutMk cId="3947327092" sldId="2147483686"/>
          </pc:sldLayoutMkLst>
          <pc:spChg chg="mod">
            <ac:chgData name="Christine Parsons" userId="0d368a0f-02f7-4360-9465-a96013d86f56" providerId="ADAL" clId="{3254F1EE-F53E-43C1-9B56-E9727120B8B3}" dt="2022-06-30T17:45:47.305" v="174" actId="255"/>
            <ac:spMkLst>
              <pc:docMk/>
              <pc:sldMasterMk cId="4121670457" sldId="2147483685"/>
              <pc:sldLayoutMk cId="3947327092" sldId="2147483686"/>
              <ac:spMk id="2" creationId="{8B5D9C36-E26A-52D2-1EC9-E52D2FF4EC52}"/>
            </ac:spMkLst>
          </pc:spChg>
          <pc:spChg chg="mod">
            <ac:chgData name="Christine Parsons" userId="0d368a0f-02f7-4360-9465-a96013d86f56" providerId="ADAL" clId="{3254F1EE-F53E-43C1-9B56-E9727120B8B3}" dt="2022-06-30T17:45:58.722" v="176" actId="255"/>
            <ac:spMkLst>
              <pc:docMk/>
              <pc:sldMasterMk cId="4121670457" sldId="2147483685"/>
              <pc:sldLayoutMk cId="3947327092" sldId="2147483686"/>
              <ac:spMk id="3" creationId="{1EAD04F0-4402-4086-1E2A-01C3CE22EF0F}"/>
            </ac:spMkLst>
          </pc:spChg>
        </pc:sldLayoutChg>
        <pc:sldLayoutChg chg="addSp delSp modSp new mod replId">
          <pc:chgData name="Christine Parsons" userId="0d368a0f-02f7-4360-9465-a96013d86f56" providerId="ADAL" clId="{3254F1EE-F53E-43C1-9B56-E9727120B8B3}" dt="2022-06-30T17:48:23.272" v="186"/>
          <pc:sldLayoutMkLst>
            <pc:docMk/>
            <pc:sldMasterMk cId="4121670457" sldId="2147483685"/>
            <pc:sldLayoutMk cId="3019609494" sldId="2147483687"/>
          </pc:sldLayoutMkLst>
          <pc:spChg chg="mod">
            <ac:chgData name="Christine Parsons" userId="0d368a0f-02f7-4360-9465-a96013d86f56" providerId="ADAL" clId="{3254F1EE-F53E-43C1-9B56-E9727120B8B3}" dt="2022-06-30T17:47:12.500" v="178" actId="14100"/>
            <ac:spMkLst>
              <pc:docMk/>
              <pc:sldMasterMk cId="4121670457" sldId="2147483685"/>
              <pc:sldLayoutMk cId="3019609494" sldId="2147483687"/>
              <ac:spMk id="2" creationId="{EC6C47AD-9E0E-3CBD-49B7-6054EE66536E}"/>
            </ac:spMkLst>
          </pc:spChg>
          <pc:spChg chg="mod">
            <ac:chgData name="Christine Parsons" userId="0d368a0f-02f7-4360-9465-a96013d86f56" providerId="ADAL" clId="{3254F1EE-F53E-43C1-9B56-E9727120B8B3}" dt="2022-06-30T17:47:12.500" v="178" actId="14100"/>
            <ac:spMkLst>
              <pc:docMk/>
              <pc:sldMasterMk cId="4121670457" sldId="2147483685"/>
              <pc:sldLayoutMk cId="3019609494" sldId="2147483687"/>
              <ac:spMk id="3" creationId="{2C72E6EA-2619-2E13-E37A-D05DFF8B5D96}"/>
            </ac:spMkLst>
          </pc:spChg>
          <pc:spChg chg="del">
            <ac:chgData name="Christine Parsons" userId="0d368a0f-02f7-4360-9465-a96013d86f56" providerId="ADAL" clId="{3254F1EE-F53E-43C1-9B56-E9727120B8B3}" dt="2022-06-30T17:47:26.269" v="179" actId="478"/>
            <ac:spMkLst>
              <pc:docMk/>
              <pc:sldMasterMk cId="4121670457" sldId="2147483685"/>
              <pc:sldLayoutMk cId="3019609494" sldId="2147483687"/>
              <ac:spMk id="4" creationId="{89F863EA-40E2-69E9-16D8-347AFC5B56CA}"/>
            </ac:spMkLst>
          </pc:spChg>
          <pc:spChg chg="del">
            <ac:chgData name="Christine Parsons" userId="0d368a0f-02f7-4360-9465-a96013d86f56" providerId="ADAL" clId="{3254F1EE-F53E-43C1-9B56-E9727120B8B3}" dt="2022-06-30T17:47:31.402" v="180" actId="478"/>
            <ac:spMkLst>
              <pc:docMk/>
              <pc:sldMasterMk cId="4121670457" sldId="2147483685"/>
              <pc:sldLayoutMk cId="3019609494" sldId="2147483687"/>
              <ac:spMk id="5" creationId="{727C26EC-2744-BE0E-7112-AC90BFCD1923}"/>
            </ac:spMkLst>
          </pc:spChg>
          <pc:spChg chg="del">
            <ac:chgData name="Christine Parsons" userId="0d368a0f-02f7-4360-9465-a96013d86f56" providerId="ADAL" clId="{3254F1EE-F53E-43C1-9B56-E9727120B8B3}" dt="2022-06-30T17:47:32.948" v="181" actId="478"/>
            <ac:spMkLst>
              <pc:docMk/>
              <pc:sldMasterMk cId="4121670457" sldId="2147483685"/>
              <pc:sldLayoutMk cId="3019609494" sldId="2147483687"/>
              <ac:spMk id="6" creationId="{A2EEC438-EA15-CC9B-B62A-DA92AA5B59EF}"/>
            </ac:spMkLst>
          </pc:spChg>
          <pc:grpChg chg="add mod">
            <ac:chgData name="Christine Parsons" userId="0d368a0f-02f7-4360-9465-a96013d86f56" providerId="ADAL" clId="{3254F1EE-F53E-43C1-9B56-E9727120B8B3}" dt="2022-06-30T17:48:23.272" v="186"/>
            <ac:grpSpMkLst>
              <pc:docMk/>
              <pc:sldMasterMk cId="4121670457" sldId="2147483685"/>
              <pc:sldLayoutMk cId="3019609494" sldId="2147483687"/>
              <ac:grpSpMk id="8" creationId="{B35F4871-7728-D9F0-5641-779DE4A4D1F5}"/>
            </ac:grpSpMkLst>
          </pc:grpChg>
          <pc:grpChg chg="mod">
            <ac:chgData name="Christine Parsons" userId="0d368a0f-02f7-4360-9465-a96013d86f56" providerId="ADAL" clId="{3254F1EE-F53E-43C1-9B56-E9727120B8B3}" dt="2022-06-30T17:48:23.272" v="186"/>
            <ac:grpSpMkLst>
              <pc:docMk/>
              <pc:sldMasterMk cId="4121670457" sldId="2147483685"/>
              <pc:sldLayoutMk cId="3019609494" sldId="2147483687"/>
              <ac:grpSpMk id="9" creationId="{60F0EFC4-2528-1D8B-217D-4B75523CE5C7}"/>
            </ac:grpSpMkLst>
          </pc:grpChg>
          <pc:picChg chg="add del mod">
            <ac:chgData name="Christine Parsons" userId="0d368a0f-02f7-4360-9465-a96013d86f56" providerId="ADAL" clId="{3254F1EE-F53E-43C1-9B56-E9727120B8B3}" dt="2022-06-30T17:48:21.004" v="185" actId="478"/>
            <ac:picMkLst>
              <pc:docMk/>
              <pc:sldMasterMk cId="4121670457" sldId="2147483685"/>
              <pc:sldLayoutMk cId="3019609494" sldId="2147483687"/>
              <ac:picMk id="7" creationId="{B42C5ED5-AE23-346E-D77F-F77BCEA90825}"/>
            </ac:picMkLst>
          </pc:picChg>
          <pc:picChg chg="mod">
            <ac:chgData name="Christine Parsons" userId="0d368a0f-02f7-4360-9465-a96013d86f56" providerId="ADAL" clId="{3254F1EE-F53E-43C1-9B56-E9727120B8B3}" dt="2022-06-30T17:48:23.272" v="186"/>
            <ac:picMkLst>
              <pc:docMk/>
              <pc:sldMasterMk cId="4121670457" sldId="2147483685"/>
              <pc:sldLayoutMk cId="3019609494" sldId="2147483687"/>
              <ac:picMk id="10" creationId="{A03CD89B-9172-ED6C-36B5-CD823EE511CE}"/>
            </ac:picMkLst>
          </pc:picChg>
          <pc:picChg chg="mod">
            <ac:chgData name="Christine Parsons" userId="0d368a0f-02f7-4360-9465-a96013d86f56" providerId="ADAL" clId="{3254F1EE-F53E-43C1-9B56-E9727120B8B3}" dt="2022-06-30T17:48:23.272" v="186"/>
            <ac:picMkLst>
              <pc:docMk/>
              <pc:sldMasterMk cId="4121670457" sldId="2147483685"/>
              <pc:sldLayoutMk cId="3019609494" sldId="2147483687"/>
              <ac:picMk id="11" creationId="{6721965E-6366-9074-392F-0284A0FCB0AB}"/>
            </ac:picMkLst>
          </pc:picChg>
          <pc:picChg chg="mod">
            <ac:chgData name="Christine Parsons" userId="0d368a0f-02f7-4360-9465-a96013d86f56" providerId="ADAL" clId="{3254F1EE-F53E-43C1-9B56-E9727120B8B3}" dt="2022-06-30T17:48:23.272" v="186"/>
            <ac:picMkLst>
              <pc:docMk/>
              <pc:sldMasterMk cId="4121670457" sldId="2147483685"/>
              <pc:sldLayoutMk cId="3019609494" sldId="2147483687"/>
              <ac:picMk id="12" creationId="{F864CAE2-F657-DBE5-1CAE-33F887B6D758}"/>
            </ac:picMkLst>
          </pc:picChg>
        </pc:sldLayoutChg>
        <pc:sldLayoutChg chg="new replId">
          <pc:chgData name="Christine Parsons" userId="0d368a0f-02f7-4360-9465-a96013d86f56" providerId="ADAL" clId="{3254F1EE-F53E-43C1-9B56-E9727120B8B3}" dt="2022-06-30T17:40:14.079" v="141" actId="6938"/>
          <pc:sldLayoutMkLst>
            <pc:docMk/>
            <pc:sldMasterMk cId="4121670457" sldId="2147483685"/>
            <pc:sldLayoutMk cId="3166113393" sldId="2147483688"/>
          </pc:sldLayoutMkLst>
        </pc:sldLayoutChg>
        <pc:sldLayoutChg chg="new replId">
          <pc:chgData name="Christine Parsons" userId="0d368a0f-02f7-4360-9465-a96013d86f56" providerId="ADAL" clId="{3254F1EE-F53E-43C1-9B56-E9727120B8B3}" dt="2022-06-30T17:40:14.079" v="141" actId="6938"/>
          <pc:sldLayoutMkLst>
            <pc:docMk/>
            <pc:sldMasterMk cId="4121670457" sldId="2147483685"/>
            <pc:sldLayoutMk cId="3232520254" sldId="2147483689"/>
          </pc:sldLayoutMkLst>
        </pc:sldLayoutChg>
        <pc:sldLayoutChg chg="new replId">
          <pc:chgData name="Christine Parsons" userId="0d368a0f-02f7-4360-9465-a96013d86f56" providerId="ADAL" clId="{3254F1EE-F53E-43C1-9B56-E9727120B8B3}" dt="2022-06-30T17:40:14.079" v="141" actId="6938"/>
          <pc:sldLayoutMkLst>
            <pc:docMk/>
            <pc:sldMasterMk cId="4121670457" sldId="2147483685"/>
            <pc:sldLayoutMk cId="2616716222" sldId="2147483690"/>
          </pc:sldLayoutMkLst>
        </pc:sldLayoutChg>
        <pc:sldLayoutChg chg="new replId">
          <pc:chgData name="Christine Parsons" userId="0d368a0f-02f7-4360-9465-a96013d86f56" providerId="ADAL" clId="{3254F1EE-F53E-43C1-9B56-E9727120B8B3}" dt="2022-06-30T17:40:14.079" v="141" actId="6938"/>
          <pc:sldLayoutMkLst>
            <pc:docMk/>
            <pc:sldMasterMk cId="4121670457" sldId="2147483685"/>
            <pc:sldLayoutMk cId="2053710038" sldId="2147483691"/>
          </pc:sldLayoutMkLst>
        </pc:sldLayoutChg>
        <pc:sldLayoutChg chg="new del replId">
          <pc:chgData name="Christine Parsons" userId="0d368a0f-02f7-4360-9465-a96013d86f56" providerId="ADAL" clId="{3254F1EE-F53E-43C1-9B56-E9727120B8B3}" dt="2022-06-30T17:42:31.606" v="154" actId="2696"/>
          <pc:sldLayoutMkLst>
            <pc:docMk/>
            <pc:sldMasterMk cId="4121670457" sldId="2147483685"/>
            <pc:sldLayoutMk cId="1966398681" sldId="2147483692"/>
          </pc:sldLayoutMkLst>
        </pc:sldLayoutChg>
        <pc:sldLayoutChg chg="new del replId">
          <pc:chgData name="Christine Parsons" userId="0d368a0f-02f7-4360-9465-a96013d86f56" providerId="ADAL" clId="{3254F1EE-F53E-43C1-9B56-E9727120B8B3}" dt="2022-06-30T17:42:33.266" v="155" actId="2696"/>
          <pc:sldLayoutMkLst>
            <pc:docMk/>
            <pc:sldMasterMk cId="4121670457" sldId="2147483685"/>
            <pc:sldLayoutMk cId="635474948" sldId="2147483693"/>
          </pc:sldLayoutMkLst>
        </pc:sldLayoutChg>
        <pc:sldLayoutChg chg="new del replId">
          <pc:chgData name="Christine Parsons" userId="0d368a0f-02f7-4360-9465-a96013d86f56" providerId="ADAL" clId="{3254F1EE-F53E-43C1-9B56-E9727120B8B3}" dt="2022-06-30T17:42:33.915" v="156" actId="2696"/>
          <pc:sldLayoutMkLst>
            <pc:docMk/>
            <pc:sldMasterMk cId="4121670457" sldId="2147483685"/>
            <pc:sldLayoutMk cId="2536510291" sldId="2147483694"/>
          </pc:sldLayoutMkLst>
        </pc:sldLayoutChg>
        <pc:sldLayoutChg chg="new del replId">
          <pc:chgData name="Christine Parsons" userId="0d368a0f-02f7-4360-9465-a96013d86f56" providerId="ADAL" clId="{3254F1EE-F53E-43C1-9B56-E9727120B8B3}" dt="2022-06-30T17:42:34.507" v="157" actId="2696"/>
          <pc:sldLayoutMkLst>
            <pc:docMk/>
            <pc:sldMasterMk cId="4121670457" sldId="2147483685"/>
            <pc:sldLayoutMk cId="2539050369" sldId="2147483695"/>
          </pc:sldLayoutMkLst>
        </pc:sldLayoutChg>
        <pc:sldLayoutChg chg="new del replId">
          <pc:chgData name="Christine Parsons" userId="0d368a0f-02f7-4360-9465-a96013d86f56" providerId="ADAL" clId="{3254F1EE-F53E-43C1-9B56-E9727120B8B3}" dt="2022-06-30T17:42:35.136" v="158" actId="2696"/>
          <pc:sldLayoutMkLst>
            <pc:docMk/>
            <pc:sldMasterMk cId="4121670457" sldId="2147483685"/>
            <pc:sldLayoutMk cId="2756172753" sldId="2147483696"/>
          </pc:sldLayoutMkLst>
        </pc:sldLayoutChg>
        <pc:sldLayoutChg chg="delSp mod">
          <pc:chgData name="Christine Parsons" userId="0d368a0f-02f7-4360-9465-a96013d86f56" providerId="ADAL" clId="{3254F1EE-F53E-43C1-9B56-E9727120B8B3}" dt="2022-06-30T17:42:57.076" v="160" actId="478"/>
          <pc:sldLayoutMkLst>
            <pc:docMk/>
            <pc:sldMasterMk cId="4121670457" sldId="2147483685"/>
            <pc:sldLayoutMk cId="3900664002" sldId="2147483697"/>
          </pc:sldLayoutMkLst>
          <pc:spChg chg="del">
            <ac:chgData name="Christine Parsons" userId="0d368a0f-02f7-4360-9465-a96013d86f56" providerId="ADAL" clId="{3254F1EE-F53E-43C1-9B56-E9727120B8B3}" dt="2022-06-30T17:42:57.076" v="160" actId="478"/>
            <ac:spMkLst>
              <pc:docMk/>
              <pc:sldMasterMk cId="4121670457" sldId="2147483685"/>
              <pc:sldLayoutMk cId="3900664002" sldId="2147483697"/>
              <ac:spMk id="2" creationId="{C5923C87-7943-CF85-DF3E-D375819B0C4A}"/>
            </ac:spMkLst>
          </pc:spChg>
        </pc:sldLayoutChg>
        <pc:sldLayoutChg chg="new mod">
          <pc:chgData name="Christine Parsons" userId="0d368a0f-02f7-4360-9465-a96013d86f56" providerId="ADAL" clId="{3254F1EE-F53E-43C1-9B56-E9727120B8B3}" dt="2022-06-30T17:40:29.083" v="142" actId="11236"/>
          <pc:sldLayoutMkLst>
            <pc:docMk/>
            <pc:sldMasterMk cId="3233702626" sldId="2147483699"/>
            <pc:sldLayoutMk cId="3751021910" sldId="2147483698"/>
          </pc:sldLayoutMkLst>
        </pc:sldLayoutChg>
      </pc:sldMasterChg>
      <pc:sldMasterChg chg="new mod addSldLayout">
        <pc:chgData name="Christine Parsons" userId="0d368a0f-02f7-4360-9465-a96013d86f56" providerId="ADAL" clId="{3254F1EE-F53E-43C1-9B56-E9727120B8B3}" dt="2022-06-30T17:52:19.851" v="214" actId="6938"/>
        <pc:sldMasterMkLst>
          <pc:docMk/>
          <pc:sldMasterMk cId="3233702626" sldId="2147483699"/>
        </pc:sldMasterMkLst>
        <pc:sldLayoutChg chg="new replId">
          <pc:chgData name="Christine Parsons" userId="0d368a0f-02f7-4360-9465-a96013d86f56" providerId="ADAL" clId="{3254F1EE-F53E-43C1-9B56-E9727120B8B3}" dt="2022-06-30T17:52:19.851" v="214" actId="6938"/>
          <pc:sldLayoutMkLst>
            <pc:docMk/>
            <pc:sldMasterMk cId="3233702626" sldId="2147483699"/>
            <pc:sldLayoutMk cId="1551463850" sldId="2147483700"/>
          </pc:sldLayoutMkLst>
        </pc:sldLayoutChg>
        <pc:sldLayoutChg chg="new replId">
          <pc:chgData name="Christine Parsons" userId="0d368a0f-02f7-4360-9465-a96013d86f56" providerId="ADAL" clId="{3254F1EE-F53E-43C1-9B56-E9727120B8B3}" dt="2022-06-30T17:52:19.851" v="214" actId="6938"/>
          <pc:sldLayoutMkLst>
            <pc:docMk/>
            <pc:sldMasterMk cId="3233702626" sldId="2147483699"/>
            <pc:sldLayoutMk cId="4100653539" sldId="2147483701"/>
          </pc:sldLayoutMkLst>
        </pc:sldLayoutChg>
        <pc:sldLayoutChg chg="new replId">
          <pc:chgData name="Christine Parsons" userId="0d368a0f-02f7-4360-9465-a96013d86f56" providerId="ADAL" clId="{3254F1EE-F53E-43C1-9B56-E9727120B8B3}" dt="2022-06-30T17:52:19.851" v="214" actId="6938"/>
          <pc:sldLayoutMkLst>
            <pc:docMk/>
            <pc:sldMasterMk cId="3233702626" sldId="2147483699"/>
            <pc:sldLayoutMk cId="3460037875" sldId="2147483702"/>
          </pc:sldLayoutMkLst>
        </pc:sldLayoutChg>
        <pc:sldLayoutChg chg="new replId">
          <pc:chgData name="Christine Parsons" userId="0d368a0f-02f7-4360-9465-a96013d86f56" providerId="ADAL" clId="{3254F1EE-F53E-43C1-9B56-E9727120B8B3}" dt="2022-06-30T17:52:19.851" v="214" actId="6938"/>
          <pc:sldLayoutMkLst>
            <pc:docMk/>
            <pc:sldMasterMk cId="3233702626" sldId="2147483699"/>
            <pc:sldLayoutMk cId="2794303933" sldId="2147483703"/>
          </pc:sldLayoutMkLst>
        </pc:sldLayoutChg>
        <pc:sldLayoutChg chg="new replId">
          <pc:chgData name="Christine Parsons" userId="0d368a0f-02f7-4360-9465-a96013d86f56" providerId="ADAL" clId="{3254F1EE-F53E-43C1-9B56-E9727120B8B3}" dt="2022-06-30T17:52:19.851" v="214" actId="6938"/>
          <pc:sldLayoutMkLst>
            <pc:docMk/>
            <pc:sldMasterMk cId="3233702626" sldId="2147483699"/>
            <pc:sldLayoutMk cId="1635389747" sldId="2147483704"/>
          </pc:sldLayoutMkLst>
        </pc:sldLayoutChg>
        <pc:sldLayoutChg chg="new replId">
          <pc:chgData name="Christine Parsons" userId="0d368a0f-02f7-4360-9465-a96013d86f56" providerId="ADAL" clId="{3254F1EE-F53E-43C1-9B56-E9727120B8B3}" dt="2022-06-30T17:52:19.851" v="214" actId="6938"/>
          <pc:sldLayoutMkLst>
            <pc:docMk/>
            <pc:sldMasterMk cId="3233702626" sldId="2147483699"/>
            <pc:sldLayoutMk cId="251446608" sldId="2147483705"/>
          </pc:sldLayoutMkLst>
        </pc:sldLayoutChg>
        <pc:sldLayoutChg chg="new replId">
          <pc:chgData name="Christine Parsons" userId="0d368a0f-02f7-4360-9465-a96013d86f56" providerId="ADAL" clId="{3254F1EE-F53E-43C1-9B56-E9727120B8B3}" dt="2022-06-30T17:52:19.851" v="214" actId="6938"/>
          <pc:sldLayoutMkLst>
            <pc:docMk/>
            <pc:sldMasterMk cId="3233702626" sldId="2147483699"/>
            <pc:sldLayoutMk cId="613082656" sldId="2147483706"/>
          </pc:sldLayoutMkLst>
        </pc:sldLayoutChg>
        <pc:sldLayoutChg chg="new replId">
          <pc:chgData name="Christine Parsons" userId="0d368a0f-02f7-4360-9465-a96013d86f56" providerId="ADAL" clId="{3254F1EE-F53E-43C1-9B56-E9727120B8B3}" dt="2022-06-30T17:52:19.851" v="214" actId="6938"/>
          <pc:sldLayoutMkLst>
            <pc:docMk/>
            <pc:sldMasterMk cId="3233702626" sldId="2147483699"/>
            <pc:sldLayoutMk cId="225919577" sldId="2147483707"/>
          </pc:sldLayoutMkLst>
        </pc:sldLayoutChg>
        <pc:sldLayoutChg chg="new replId">
          <pc:chgData name="Christine Parsons" userId="0d368a0f-02f7-4360-9465-a96013d86f56" providerId="ADAL" clId="{3254F1EE-F53E-43C1-9B56-E9727120B8B3}" dt="2022-06-30T17:52:19.851" v="214" actId="6938"/>
          <pc:sldLayoutMkLst>
            <pc:docMk/>
            <pc:sldMasterMk cId="3233702626" sldId="2147483699"/>
            <pc:sldLayoutMk cId="3396093771" sldId="2147483708"/>
          </pc:sldLayoutMkLst>
        </pc:sldLayoutChg>
        <pc:sldLayoutChg chg="new replId">
          <pc:chgData name="Christine Parsons" userId="0d368a0f-02f7-4360-9465-a96013d86f56" providerId="ADAL" clId="{3254F1EE-F53E-43C1-9B56-E9727120B8B3}" dt="2022-06-30T17:52:19.851" v="214" actId="6938"/>
          <pc:sldLayoutMkLst>
            <pc:docMk/>
            <pc:sldMasterMk cId="3233702626" sldId="2147483699"/>
            <pc:sldLayoutMk cId="3403379915" sldId="2147483709"/>
          </pc:sldLayoutMkLst>
        </pc:sldLayoutChg>
        <pc:sldLayoutChg chg="new replId">
          <pc:chgData name="Christine Parsons" userId="0d368a0f-02f7-4360-9465-a96013d86f56" providerId="ADAL" clId="{3254F1EE-F53E-43C1-9B56-E9727120B8B3}" dt="2022-06-30T17:52:19.851" v="214" actId="6938"/>
          <pc:sldLayoutMkLst>
            <pc:docMk/>
            <pc:sldMasterMk cId="3233702626" sldId="2147483699"/>
            <pc:sldLayoutMk cId="2057943470" sldId="2147483710"/>
          </pc:sldLayoutMkLst>
        </pc:sldLayoutChg>
      </pc:sldMasterChg>
    </pc:docChg>
  </pc:docChgLst>
  <pc:docChgLst>
    <pc:chgData name="Christine Parsons" userId="0d368a0f-02f7-4360-9465-a96013d86f56" providerId="ADAL" clId="{DA25D655-DDE9-4FB5-94BD-A2236BF70E7E}"/>
    <pc:docChg chg="undo custSel addSld delSld modSld">
      <pc:chgData name="Christine Parsons" userId="0d368a0f-02f7-4360-9465-a96013d86f56" providerId="ADAL" clId="{DA25D655-DDE9-4FB5-94BD-A2236BF70E7E}" dt="2023-05-03T18:07:23.366" v="36" actId="47"/>
      <pc:docMkLst>
        <pc:docMk/>
      </pc:docMkLst>
      <pc:sldChg chg="modSp mod">
        <pc:chgData name="Christine Parsons" userId="0d368a0f-02f7-4360-9465-a96013d86f56" providerId="ADAL" clId="{DA25D655-DDE9-4FB5-94BD-A2236BF70E7E}" dt="2023-05-03T18:07:08.012" v="34" actId="20577"/>
        <pc:sldMkLst>
          <pc:docMk/>
          <pc:sldMk cId="4064308540" sldId="269"/>
        </pc:sldMkLst>
        <pc:spChg chg="mod">
          <ac:chgData name="Christine Parsons" userId="0d368a0f-02f7-4360-9465-a96013d86f56" providerId="ADAL" clId="{DA25D655-DDE9-4FB5-94BD-A2236BF70E7E}" dt="2023-05-03T18:07:08.012" v="34" actId="20577"/>
          <ac:spMkLst>
            <pc:docMk/>
            <pc:sldMk cId="4064308540" sldId="269"/>
            <ac:spMk id="36" creationId="{266F1AF3-5E91-86CD-F4B0-AA91597275C2}"/>
          </ac:spMkLst>
        </pc:spChg>
      </pc:sldChg>
      <pc:sldChg chg="addSp delSp mod">
        <pc:chgData name="Christine Parsons" userId="0d368a0f-02f7-4360-9465-a96013d86f56" providerId="ADAL" clId="{DA25D655-DDE9-4FB5-94BD-A2236BF70E7E}" dt="2023-05-03T18:03:52.816" v="1" actId="478"/>
        <pc:sldMkLst>
          <pc:docMk/>
          <pc:sldMk cId="3408533297" sldId="270"/>
        </pc:sldMkLst>
        <pc:grpChg chg="add del">
          <ac:chgData name="Christine Parsons" userId="0d368a0f-02f7-4360-9465-a96013d86f56" providerId="ADAL" clId="{DA25D655-DDE9-4FB5-94BD-A2236BF70E7E}" dt="2023-05-03T18:03:52.816" v="1" actId="478"/>
          <ac:grpSpMkLst>
            <pc:docMk/>
            <pc:sldMk cId="3408533297" sldId="270"/>
            <ac:grpSpMk id="5" creationId="{A8BAF38F-65D7-B1D1-8219-5078AFFAFD09}"/>
          </ac:grpSpMkLst>
        </pc:grpChg>
        <pc:grpChg chg="topLvl">
          <ac:chgData name="Christine Parsons" userId="0d368a0f-02f7-4360-9465-a96013d86f56" providerId="ADAL" clId="{DA25D655-DDE9-4FB5-94BD-A2236BF70E7E}" dt="2023-05-03T18:03:50.110" v="0" actId="478"/>
          <ac:grpSpMkLst>
            <pc:docMk/>
            <pc:sldMk cId="3408533297" sldId="270"/>
            <ac:grpSpMk id="20" creationId="{174C3C19-E543-8997-A3EF-4C0694485D30}"/>
          </ac:grpSpMkLst>
        </pc:grpChg>
        <pc:picChg chg="add del topLvl">
          <ac:chgData name="Christine Parsons" userId="0d368a0f-02f7-4360-9465-a96013d86f56" providerId="ADAL" clId="{DA25D655-DDE9-4FB5-94BD-A2236BF70E7E}" dt="2023-05-03T18:03:52.816" v="1" actId="478"/>
          <ac:picMkLst>
            <pc:docMk/>
            <pc:sldMk cId="3408533297" sldId="270"/>
            <ac:picMk id="34" creationId="{FFF29C8C-5BB9-1EF6-C683-D8826E471572}"/>
          </ac:picMkLst>
        </pc:picChg>
      </pc:sldChg>
      <pc:sldChg chg="new del">
        <pc:chgData name="Christine Parsons" userId="0d368a0f-02f7-4360-9465-a96013d86f56" providerId="ADAL" clId="{DA25D655-DDE9-4FB5-94BD-A2236BF70E7E}" dt="2023-05-03T18:07:23.366" v="36" actId="47"/>
        <pc:sldMkLst>
          <pc:docMk/>
          <pc:sldMk cId="3659371179" sldId="27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71D83F-F799-3E47-85FD-BA367C6D057D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43000"/>
            <a:ext cx="54006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FDBD44-5393-C745-BDEB-BB68883ED3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1745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1pPr>
    <a:lvl2pPr marL="120701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2pPr>
    <a:lvl3pPr marL="241402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3pPr>
    <a:lvl4pPr marL="362102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4pPr>
    <a:lvl5pPr marL="482803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5pPr>
    <a:lvl6pPr marL="603504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6pPr>
    <a:lvl7pPr marL="724205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7pPr>
    <a:lvl8pPr marL="844906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8pPr>
    <a:lvl9pPr marL="965606" algn="l" defTabSz="241402" rtl="0" eaLnBrk="1" latinLnBrk="0" hangingPunct="1">
      <a:defRPr sz="317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UPDATE QR CODE: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There are tons of options online for creating QR codes. One example is https://www.qr-code-generator.com/</a:t>
            </a:r>
          </a:p>
          <a:p>
            <a:pPr marL="0" indent="0">
              <a:buFont typeface="+mj-lt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Right-click the QR code. Select “Change Picture”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Locate the QR code you have generated for the organization you are creating a launch kit for. Select it. </a:t>
            </a:r>
          </a:p>
          <a:p>
            <a:endParaRPr lang="en-US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83535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UPDATE QR CODE: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There are tons of options online for creating QR codes. One example is https://www.qr-code-generator.com/</a:t>
            </a:r>
          </a:p>
          <a:p>
            <a:pPr marL="0" indent="0">
              <a:buFont typeface="+mj-lt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Right-click the QR code. Select “Change Picture”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Locate the QR code you have generated for the organization you are creating a launch kit for. Select it.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4519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+mj-lt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UPDATE QR CODE: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There are tons of options online for creating QR codes. One example is https://www.qr-code-generator.com/</a:t>
            </a:r>
          </a:p>
          <a:p>
            <a:pPr marL="0" indent="0">
              <a:buFont typeface="+mj-lt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Right-click the QR code. Select “Change Picture”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Locate the QR code you have generated for the organization you are creating a launch kit for. Select it.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3640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UPDATE PHONE SCREEN: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is using an iPhone X for the base. Make sure you are replacing the app image with a screenshot taken from an iPhone X.</a:t>
            </a: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iPhone X frame. Hover over “Send to Back” and select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“Send Backward”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. This will layer the app image above the phone frame so that you can easily select it and replace it with the updated image.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app image. Select “Change Picture”.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Locate the screenshot you have already taken of the organization you are creating the launch kit for. Select it.</a:t>
            </a:r>
          </a:p>
          <a:p>
            <a:pPr marL="228600" indent="-228600">
              <a:buFont typeface="+mj-lt"/>
              <a:buAutoNum type="arabicPeriod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Right-click the updated screenshot you just dropped in. Hover over “Send to Back” and select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“Send Backward”.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This will layer the phone frame back on top of the app image. </a:t>
            </a:r>
          </a:p>
          <a:p>
            <a:pPr marL="228600" indent="-228600">
              <a:buFont typeface="+mj-lt"/>
              <a:buAutoNum type="arabicPeriod"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+mj-lt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Font typeface="+mj-lt"/>
              <a:buNone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TO UPDATE QR CODE: 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There are tons of options online for creating QR codes. One example is https://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www.qr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-code-</a:t>
            </a:r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generator.com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  <a:p>
            <a:pPr marL="0" indent="0">
              <a:buFont typeface="+mj-lt"/>
              <a:buNone/>
            </a:pPr>
            <a:endParaRPr 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Right-click the QR code. Select “Change Picture”</a:t>
            </a:r>
          </a:p>
          <a:p>
            <a:pPr marL="228600" indent="-228600">
              <a:buFont typeface="+mj-lt"/>
              <a:buAutoNum type="arabicPeriod"/>
            </a:pP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Locate the QR code you have generated for the organization you are creating a launch kit for. Select it. </a:t>
            </a:r>
          </a:p>
          <a:p>
            <a:pPr marL="0" indent="0">
              <a:buFont typeface="+mj-lt"/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4399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FDBD44-5393-C745-BDEB-BB68883ED32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36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3B3A00-458E-7476-E074-07B8ED7C9A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050" y="300038"/>
            <a:ext cx="2400300" cy="636587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13FF5FA-7B0C-AA3E-F59D-A398FD4EF34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050" y="960438"/>
            <a:ext cx="2400300" cy="4413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E8578D-2224-F1E4-6093-B022424671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47CF-F5EE-4090-A934-D82114DCCD70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3B650C-292C-7994-60A7-F01B6386D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DA12C1-2E95-053F-7A1F-17D31AFFF6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58FF-69EF-4BDA-989A-34AB876B6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4638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3C319C-3336-19D4-8606-5FFFBA1C2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0FCED4-C703-42B6-410D-E52406FBAC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4E1E76-6619-4531-DAB3-11F85EB07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47CF-F5EE-4090-A934-D82114DCCD70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769DF-3FBE-63A9-4F1E-2179E63DE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EF3F02-38DD-77DE-AA0F-B80984A54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58FF-69EF-4BDA-989A-34AB876B6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3379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7797F27-FF26-0DAF-18C5-B0381D3799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2290763" y="96838"/>
            <a:ext cx="688975" cy="155098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865C6D8-26D7-B7DB-D37D-A2D0305195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220663" y="96838"/>
            <a:ext cx="1917700" cy="155098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B94461-9F40-49CD-888D-63F3F5F3B0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47CF-F5EE-4090-A934-D82114DCCD70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D372C-887D-34CF-908B-EB9E7D2849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521E0-DD0F-526E-023A-41D3E9DD8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58FF-69EF-4BDA-989A-34AB876B6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79434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3769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E3C99E-3B42-0061-A1B0-9306F381B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E5A78D-487D-1B99-3434-0294B1A51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9726F7-57CF-4DC2-A978-4C7CD6116E70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00D107-EB1D-D1EB-9C3A-E1F9CD7496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6186A8-92E1-4837-1A3B-7FD413EB76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25F947-447A-4399-891F-BC18F94FE9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10219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F293EC-5020-5268-5C6D-A67DAEBC8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037C71-02D8-E249-064D-873CF27027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08FE93-BFBA-A253-770F-DCF4E8F23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47CF-F5EE-4090-A934-D82114DCCD70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4F544-87FA-A22E-6EC4-2E93793256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BA9106-24CE-A0E7-70B5-A04A4F1A9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58FF-69EF-4BDA-989A-34AB876B6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653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E520E4-E29B-639D-0EE7-DA56D160A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9075" y="455613"/>
            <a:ext cx="2759075" cy="760412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7E710-3BEE-BC8C-057B-4E1279AE4C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9075" y="1223963"/>
            <a:ext cx="2759075" cy="40005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CEA82EA-4F6C-17AA-CE19-A4C19F1776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47CF-F5EE-4090-A934-D82114DCCD70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F490B-AE97-7F25-3E93-98E1E83FC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BA6843-DEE3-5DCD-D3B0-7F144376A5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58FF-69EF-4BDA-989A-34AB876B6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0378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156F2-FF5F-E052-7262-25F16B4299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ED3436-55FA-7B39-A94B-117380EFFF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20663" y="487363"/>
            <a:ext cx="1303337" cy="1160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3593981-68B1-86A9-A6D2-4881FE8BF8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676400" y="487363"/>
            <a:ext cx="1303338" cy="11604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9F538EF-DA00-0270-71FA-EF37F13C2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47CF-F5EE-4090-A934-D82114DCCD70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A791C49-3C5E-02D2-CA33-D4421D709E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AC236D-851A-04E8-29E2-C10017E63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58FF-69EF-4BDA-989A-34AB876B6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303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36815-A089-B873-3501-3067918E3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663" y="96838"/>
            <a:ext cx="2760662" cy="35401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B987B5-EC56-E7D1-CE39-EC90037C75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0663" y="447675"/>
            <a:ext cx="1354137" cy="2206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863271-3FCE-344B-FE82-3674187B62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20663" y="668338"/>
            <a:ext cx="1354137" cy="982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8FA26B6-177B-2F1E-D1AA-403D8CDEB87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1620838" y="447675"/>
            <a:ext cx="1360487" cy="2206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FFA065B-68E8-5E43-D104-6D0B5E951AC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620838" y="668338"/>
            <a:ext cx="1360487" cy="9826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9B5EE7-4463-CA53-8394-D229932E0F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47CF-F5EE-4090-A934-D82114DCCD70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C78131-5443-31C3-F880-DE863CB33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6B11AAE-B37F-A6B4-0A37-BCA061E57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58FF-69EF-4BDA-989A-34AB876B6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3897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508396-B0B3-48E0-A691-EB28190B57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FD178C4-1A70-D1F2-9007-3D76F47A6A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47CF-F5EE-4090-A934-D82114DCCD70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57F97D-16F6-0E14-4A96-855389B40F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07B558-D3DA-3300-4A99-F49E4B3AE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58FF-69EF-4BDA-989A-34AB876B6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466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7AAA22-989D-2841-D32D-4F2AA49B9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47CF-F5EE-4090-A934-D82114DCCD70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ACB0DC8-991D-6459-5AB2-7AF41276B2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65D4A6-2063-1586-D6C2-9F67E7E20F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58FF-69EF-4BDA-989A-34AB876B6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0826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D8499-E255-9B37-6ECF-FB0B6EC193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663" y="122238"/>
            <a:ext cx="1031875" cy="42703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CA47A3-582E-152E-D27E-A849719E7F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60488" y="263525"/>
            <a:ext cx="1620837" cy="130016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9A387FD-98DE-874C-70DF-44865D6460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0663" y="549275"/>
            <a:ext cx="1031875" cy="1016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F5B3CF-C19F-752B-A339-57739FAD0F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47CF-F5EE-4090-A934-D82114DCCD70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8961A4-F3B7-7328-A6E9-0689618AFF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C1447D-EF1E-E876-C715-BEF55AC041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58FF-69EF-4BDA-989A-34AB876B6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919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2B789E-2642-1697-ECF8-9210FF2AB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663" y="122238"/>
            <a:ext cx="1031875" cy="427037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FB7897-E427-5579-2F38-08CEFB582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1360488" y="263525"/>
            <a:ext cx="1620837" cy="130016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858BBF0-0FEA-00B8-ECF4-1DBBB2BCF9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0663" y="549275"/>
            <a:ext cx="1031875" cy="10160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B453FC-75F4-6F67-2BED-A2F7E433E6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E547CF-F5EE-4090-A934-D82114DCCD70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080BEB-4941-F77B-5C8C-7B9073C12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650F74-3788-B82A-3276-7B4E74C07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6E458FF-69EF-4BDA-989A-34AB876B6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60937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8638C65-F123-A178-E863-A30FD47BCB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0663" y="96838"/>
            <a:ext cx="2759075" cy="3540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C616CD-C427-0D0C-226F-47A797B625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0663" y="487363"/>
            <a:ext cx="2759075" cy="11604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0FA7F8-DBF3-51B1-2589-7C9C9FF31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220663" y="1695450"/>
            <a:ext cx="719137" cy="968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E547CF-F5EE-4090-A934-D82114DCCD70}" type="datetimeFigureOut">
              <a:rPr lang="en-US" smtClean="0"/>
              <a:t>5/3/2023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AB800B-9318-DC2A-F5B0-CA5A9F80B7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060450" y="1695450"/>
            <a:ext cx="1079500" cy="968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887E00-374F-A72D-F141-5F7458E68CE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260600" y="1695450"/>
            <a:ext cx="719138" cy="968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E458FF-69EF-4BDA-989A-34AB876B62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37026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69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tiff"/><Relationship Id="rId5" Type="http://schemas.openxmlformats.org/officeDocument/2006/relationships/image" Target="../media/image10.tiff"/><Relationship Id="rId4" Type="http://schemas.openxmlformats.org/officeDocument/2006/relationships/image" Target="../media/image9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5.tiff"/><Relationship Id="rId5" Type="http://schemas.openxmlformats.org/officeDocument/2006/relationships/image" Target="../media/image14.tiff"/><Relationship Id="rId4" Type="http://schemas.openxmlformats.org/officeDocument/2006/relationships/image" Target="../media/image13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02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19652" y="614948"/>
            <a:ext cx="1766448" cy="85946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 “Vector LiveSafe” from Google Play or the App Store.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 with your phone number &amp; email.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 for &amp; select “[Company Name]” &amp; then choose your community.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02AF455-F88F-DF07-E203-5684B4CAA7F7}"/>
              </a:ext>
            </a:extLst>
          </p:cNvPr>
          <p:cNvGrpSpPr/>
          <p:nvPr/>
        </p:nvGrpSpPr>
        <p:grpSpPr>
          <a:xfrm>
            <a:off x="1184183" y="679248"/>
            <a:ext cx="185298" cy="678007"/>
            <a:chOff x="1184183" y="727378"/>
            <a:chExt cx="185298" cy="678007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0B88BB94-E209-C347-A62C-83DEF9C2C42D}"/>
                </a:ext>
              </a:extLst>
            </p:cNvPr>
            <p:cNvSpPr/>
            <p:nvPr/>
          </p:nvSpPr>
          <p:spPr>
            <a:xfrm>
              <a:off x="1184183" y="727378"/>
              <a:ext cx="185298" cy="1651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8EDE9460-F125-AD40-9A8B-B2DD1158CE9C}"/>
                </a:ext>
              </a:extLst>
            </p:cNvPr>
            <p:cNvSpPr/>
            <p:nvPr/>
          </p:nvSpPr>
          <p:spPr>
            <a:xfrm>
              <a:off x="1184183" y="998488"/>
              <a:ext cx="185298" cy="1651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1D31C54E-94A2-4F4F-8544-ECD88BEA6101}"/>
                </a:ext>
              </a:extLst>
            </p:cNvPr>
            <p:cNvSpPr/>
            <p:nvPr/>
          </p:nvSpPr>
          <p:spPr>
            <a:xfrm>
              <a:off x="1184183" y="1240285"/>
              <a:ext cx="185298" cy="1651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1B52F8FB-2881-594C-B339-40E93094BEF7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Standard Config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BABFA6F-7858-10AB-27B0-C5CFD2ADF218}"/>
              </a:ext>
            </a:extLst>
          </p:cNvPr>
          <p:cNvGrpSpPr/>
          <p:nvPr/>
        </p:nvGrpSpPr>
        <p:grpSpPr>
          <a:xfrm>
            <a:off x="1090165" y="75771"/>
            <a:ext cx="2095460" cy="452074"/>
            <a:chOff x="1090165" y="75771"/>
            <a:chExt cx="2095460" cy="452074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9F0BBD74-EDB2-CE4F-91A9-7CFBA776F09A}"/>
                </a:ext>
              </a:extLst>
            </p:cNvPr>
            <p:cNvSpPr txBox="1"/>
            <p:nvPr/>
          </p:nvSpPr>
          <p:spPr>
            <a:xfrm>
              <a:off x="1105999" y="75771"/>
              <a:ext cx="2039452" cy="281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Safety Starts With You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1116BB2-1875-7244-B70B-1BAA1D3B9D04}"/>
                </a:ext>
              </a:extLst>
            </p:cNvPr>
            <p:cNvSpPr txBox="1"/>
            <p:nvPr/>
          </p:nvSpPr>
          <p:spPr>
            <a:xfrm>
              <a:off x="1090165" y="255398"/>
              <a:ext cx="2095460" cy="272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Get the App </a:t>
              </a:r>
              <a:r>
                <a:rPr lang="en-US" sz="9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</a:t>
              </a:r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[COMPANY NAME]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820785B6-0FEB-E5FA-F8D6-B2A316DCDEE2}"/>
              </a:ext>
            </a:extLst>
          </p:cNvPr>
          <p:cNvGrpSpPr/>
          <p:nvPr/>
        </p:nvGrpSpPr>
        <p:grpSpPr>
          <a:xfrm>
            <a:off x="1827629" y="1413079"/>
            <a:ext cx="1331031" cy="354141"/>
            <a:chOff x="1827629" y="1413079"/>
            <a:chExt cx="1331031" cy="35414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525EAEAC-E822-A57B-847E-81E796D4B5EC}"/>
                </a:ext>
              </a:extLst>
            </p:cNvPr>
            <p:cNvGrpSpPr/>
            <p:nvPr/>
          </p:nvGrpSpPr>
          <p:grpSpPr>
            <a:xfrm>
              <a:off x="1827629" y="1568503"/>
              <a:ext cx="994110" cy="198717"/>
              <a:chOff x="1625013" y="1568503"/>
              <a:chExt cx="994110" cy="198717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F0FC72CB-5BA9-C025-6185-0763C3C7F6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94087" y="1568503"/>
                <a:ext cx="525036" cy="198717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C5FDA99D-7019-DB55-6271-C00EFDE526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25013" y="1596975"/>
                <a:ext cx="475434" cy="137734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EA2D4766-BC5D-B0AA-34B5-E2F7BE68AE36}"/>
                </a:ext>
              </a:extLst>
            </p:cNvPr>
            <p:cNvGrpSpPr/>
            <p:nvPr/>
          </p:nvGrpSpPr>
          <p:grpSpPr>
            <a:xfrm>
              <a:off x="2739711" y="1413079"/>
              <a:ext cx="418949" cy="353021"/>
              <a:chOff x="2627246" y="1381688"/>
              <a:chExt cx="418949" cy="353021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5A1A49F4-5BEC-041C-E337-066144A341F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16171" y="1506879"/>
                <a:ext cx="233015" cy="227830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6227EEA-EC95-55D1-20DB-3B2BA24E7276}"/>
                  </a:ext>
                </a:extLst>
              </p:cNvPr>
              <p:cNvSpPr txBox="1"/>
              <p:nvPr/>
            </p:nvSpPr>
            <p:spPr>
              <a:xfrm>
                <a:off x="2627246" y="1381688"/>
                <a:ext cx="418949" cy="153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Scan Me</a:t>
                </a:r>
              </a:p>
            </p:txBody>
          </p:sp>
        </p:grp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B34FD16-4FA5-8968-FFF6-6B2899816507}"/>
              </a:ext>
            </a:extLst>
          </p:cNvPr>
          <p:cNvGrpSpPr/>
          <p:nvPr/>
        </p:nvGrpSpPr>
        <p:grpSpPr>
          <a:xfrm>
            <a:off x="58293" y="63682"/>
            <a:ext cx="1063243" cy="2044337"/>
            <a:chOff x="58293" y="63682"/>
            <a:chExt cx="1063243" cy="2044337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6F1CF117-1CF0-27FF-ABA0-3AFE34C9FE5E}"/>
                </a:ext>
              </a:extLst>
            </p:cNvPr>
            <p:cNvGrpSpPr/>
            <p:nvPr/>
          </p:nvGrpSpPr>
          <p:grpSpPr>
            <a:xfrm>
              <a:off x="58293" y="63682"/>
              <a:ext cx="1063243" cy="2044337"/>
              <a:chOff x="89463" y="63682"/>
              <a:chExt cx="1063243" cy="2044337"/>
            </a:xfrm>
          </p:grpSpPr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5D690B1F-5D0E-2A45-B9F2-E118D043BA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/>
            </p:blipFill>
            <p:spPr>
              <a:xfrm>
                <a:off x="197422" y="155494"/>
                <a:ext cx="844745" cy="1828798"/>
              </a:xfrm>
              <a:prstGeom prst="rect">
                <a:avLst/>
              </a:prstGeom>
            </p:spPr>
          </p:pic>
          <p:pic>
            <p:nvPicPr>
              <p:cNvPr id="17" name="Picture 16" descr="A close up of a screen&#10;&#10;Description automatically generated">
                <a:extLst>
                  <a:ext uri="{FF2B5EF4-FFF2-40B4-BE49-F238E27FC236}">
                    <a16:creationId xmlns:a16="http://schemas.microsoft.com/office/drawing/2014/main" id="{C40EDDE2-948E-FF44-B18B-E8435A7289C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463" y="63682"/>
                <a:ext cx="1063243" cy="2044337"/>
              </a:xfrm>
              <a:prstGeom prst="rect">
                <a:avLst/>
              </a:prstGeom>
            </p:spPr>
          </p:pic>
        </p:grp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F865051-0E72-05E2-64F8-170DD2CC8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1655" y="266471"/>
              <a:ext cx="682072" cy="16510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542074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CCB43DA-A39F-9640-BC03-155E81C56D3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2"/>
          <a:srcRect t="2264" b="21546"/>
          <a:stretch/>
        </p:blipFill>
        <p:spPr>
          <a:xfrm>
            <a:off x="0" y="0"/>
            <a:ext cx="3200400" cy="182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0271CE">
              <a:alpha val="7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0C6CBD6-6F3F-CE41-9858-9628DA38DE5F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Standard Config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C05ABEC-3529-7A4A-BF25-18A992FF91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576" y="644919"/>
            <a:ext cx="967496" cy="64385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3955EF8-1773-8348-8606-6EFACED7D73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89" y="1195310"/>
            <a:ext cx="967496" cy="640406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203D1FA9-95ED-2D4B-99A1-674E0ED1BC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00567" y="1184952"/>
            <a:ext cx="967495" cy="643848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AA19957-9143-CD44-A3F2-AC680B1AE3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19920" y="639938"/>
            <a:ext cx="974981" cy="648831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8325CD5-4991-B241-9286-94630FE01DBE}"/>
              </a:ext>
            </a:extLst>
          </p:cNvPr>
          <p:cNvCxnSpPr/>
          <p:nvPr/>
        </p:nvCxnSpPr>
        <p:spPr>
          <a:xfrm>
            <a:off x="1584960" y="121920"/>
            <a:ext cx="0" cy="48299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3000191-3750-A649-BA3F-663BEA7B82EC}"/>
              </a:ext>
            </a:extLst>
          </p:cNvPr>
          <p:cNvSpPr txBox="1"/>
          <p:nvPr/>
        </p:nvSpPr>
        <p:spPr>
          <a:xfrm>
            <a:off x="1603718" y="140678"/>
            <a:ext cx="1528689" cy="486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STARTS WITH YOU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06057CAC-8E25-E749-A275-7677D80AF5E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5193" y="208409"/>
            <a:ext cx="1173333" cy="26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3641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01A623-8DB2-E74E-81A3-E32D33B50B9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0050" y="29137"/>
            <a:ext cx="2400300" cy="442020"/>
          </a:xfrm>
        </p:spPr>
        <p:txBody>
          <a:bodyPr>
            <a:norm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Export Instructions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A01BE43-A0A6-144A-BF1B-16C8D1556F3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0050" y="474422"/>
            <a:ext cx="2400300" cy="657497"/>
          </a:xfrm>
        </p:spPr>
        <p:txBody>
          <a:bodyPr>
            <a:noAutofit/>
          </a:bodyPr>
          <a:lstStyle/>
          <a:p>
            <a:pPr algn="l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1) 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Once both side options have been finalized, move them above this slide.</a:t>
            </a:r>
          </a:p>
          <a:p>
            <a:pPr algn="l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2) 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Move all other card sides not being used below this slide.</a:t>
            </a:r>
          </a:p>
          <a:p>
            <a:pPr algn="l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3) 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Double-check spelling, QR codes, download instructions, etc.</a:t>
            </a:r>
          </a:p>
          <a:p>
            <a:pPr algn="l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4) 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Delete this slide and all slides that follow.</a:t>
            </a:r>
          </a:p>
          <a:p>
            <a:pPr algn="l"/>
            <a:r>
              <a:rPr lang="en-US" sz="600" b="1" dirty="0">
                <a:latin typeface="Arial" panose="020B0604020202020204" pitchFamily="34" charset="0"/>
                <a:cs typeface="Arial" panose="020B0604020202020204" pitchFamily="34" charset="0"/>
              </a:rPr>
              <a:t>5) </a:t>
            </a:r>
            <a:r>
              <a:rPr lang="en-US" sz="600" dirty="0">
                <a:latin typeface="Arial" panose="020B0604020202020204" pitchFamily="34" charset="0"/>
                <a:cs typeface="Arial" panose="020B0604020202020204" pitchFamily="34" charset="0"/>
              </a:rPr>
              <a:t>In the menu bar, click File &gt;&gt; Export &gt;&gt; PDF. </a:t>
            </a:r>
          </a:p>
          <a:p>
            <a:pPr algn="l"/>
            <a:endParaRPr lang="en-US" sz="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290744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02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20156" y="554292"/>
            <a:ext cx="1816756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 “Vector LiveSafe” from Google Play or the App Store.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 with your phone number &amp; email.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 for &amp; select “[Company Name]” &amp; then choose your community. 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Answer any additional profile questions.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B88BB94-E209-C347-A62C-83DEF9C2C42D}"/>
              </a:ext>
            </a:extLst>
          </p:cNvPr>
          <p:cNvSpPr/>
          <p:nvPr/>
        </p:nvSpPr>
        <p:spPr>
          <a:xfrm>
            <a:off x="1197114" y="601261"/>
            <a:ext cx="167957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EDE9460-F125-AD40-9A8B-B2DD1158CE9C}"/>
              </a:ext>
            </a:extLst>
          </p:cNvPr>
          <p:cNvSpPr/>
          <p:nvPr/>
        </p:nvSpPr>
        <p:spPr>
          <a:xfrm>
            <a:off x="1197114" y="837226"/>
            <a:ext cx="167957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D31C54E-94A2-4F4F-8544-ECD88BEA6101}"/>
              </a:ext>
            </a:extLst>
          </p:cNvPr>
          <p:cNvSpPr/>
          <p:nvPr/>
        </p:nvSpPr>
        <p:spPr>
          <a:xfrm>
            <a:off x="1203052" y="1082260"/>
            <a:ext cx="167957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DE803A-620C-E644-B5BE-5DCF7EE83A15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Profile Question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915418A5-446D-3647-9B9F-1056FB116726}"/>
              </a:ext>
            </a:extLst>
          </p:cNvPr>
          <p:cNvSpPr/>
          <p:nvPr/>
        </p:nvSpPr>
        <p:spPr>
          <a:xfrm>
            <a:off x="1203086" y="1304420"/>
            <a:ext cx="167957" cy="1651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3CD4EA2-9D96-6D65-36CF-226247439846}"/>
              </a:ext>
            </a:extLst>
          </p:cNvPr>
          <p:cNvGrpSpPr/>
          <p:nvPr/>
        </p:nvGrpSpPr>
        <p:grpSpPr>
          <a:xfrm>
            <a:off x="1910751" y="1428664"/>
            <a:ext cx="1331031" cy="354141"/>
            <a:chOff x="1827629" y="1413079"/>
            <a:chExt cx="1331031" cy="354141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CADCB9FE-41DD-49FD-DE64-23CEB2C2976D}"/>
                </a:ext>
              </a:extLst>
            </p:cNvPr>
            <p:cNvGrpSpPr/>
            <p:nvPr/>
          </p:nvGrpSpPr>
          <p:grpSpPr>
            <a:xfrm>
              <a:off x="1827629" y="1568503"/>
              <a:ext cx="994110" cy="198717"/>
              <a:chOff x="1625013" y="1568503"/>
              <a:chExt cx="994110" cy="198717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F41A4EAE-F157-B005-8E5A-ACE51A6920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94087" y="1568503"/>
                <a:ext cx="525036" cy="198717"/>
              </a:xfrm>
              <a:prstGeom prst="rect">
                <a:avLst/>
              </a:prstGeom>
            </p:spPr>
          </p:pic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B530B25F-CF6F-A257-69C8-9914EEFBF8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25013" y="1596975"/>
                <a:ext cx="475434" cy="137734"/>
              </a:xfrm>
              <a:prstGeom prst="rect">
                <a:avLst/>
              </a:prstGeom>
            </p:spPr>
          </p:pic>
        </p:grp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78F673D9-ABAA-21E5-1268-FD30A8B9C09A}"/>
                </a:ext>
              </a:extLst>
            </p:cNvPr>
            <p:cNvGrpSpPr/>
            <p:nvPr/>
          </p:nvGrpSpPr>
          <p:grpSpPr>
            <a:xfrm>
              <a:off x="2739711" y="1413079"/>
              <a:ext cx="418949" cy="353021"/>
              <a:chOff x="2627246" y="1381688"/>
              <a:chExt cx="418949" cy="353021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3A3232BF-A310-4531-BB46-E26C62D95E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16171" y="1506879"/>
                <a:ext cx="233015" cy="227830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DA2E1FF2-1413-A8F3-1ADA-E8B3C040ED2F}"/>
                  </a:ext>
                </a:extLst>
              </p:cNvPr>
              <p:cNvSpPr txBox="1"/>
              <p:nvPr/>
            </p:nvSpPr>
            <p:spPr>
              <a:xfrm>
                <a:off x="2627246" y="1381688"/>
                <a:ext cx="418949" cy="153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Scan Me</a:t>
                </a:r>
              </a:p>
            </p:txBody>
          </p:sp>
        </p:grp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A111689-579C-8841-B363-54701AD673B7}"/>
              </a:ext>
            </a:extLst>
          </p:cNvPr>
          <p:cNvGrpSpPr/>
          <p:nvPr/>
        </p:nvGrpSpPr>
        <p:grpSpPr>
          <a:xfrm>
            <a:off x="63488" y="63682"/>
            <a:ext cx="1063243" cy="2044337"/>
            <a:chOff x="63488" y="63682"/>
            <a:chExt cx="1063243" cy="2044337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4930BAA8-F947-D03E-F61E-276BB8F04D5D}"/>
                </a:ext>
              </a:extLst>
            </p:cNvPr>
            <p:cNvGrpSpPr/>
            <p:nvPr/>
          </p:nvGrpSpPr>
          <p:grpSpPr>
            <a:xfrm>
              <a:off x="63488" y="63682"/>
              <a:ext cx="1063243" cy="2044337"/>
              <a:chOff x="89463" y="63682"/>
              <a:chExt cx="1063243" cy="2044337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D90B9AD7-8323-FF42-8E8F-C9D2682C1A7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/>
            </p:blipFill>
            <p:spPr>
              <a:xfrm>
                <a:off x="197422" y="155494"/>
                <a:ext cx="844745" cy="1828798"/>
              </a:xfrm>
              <a:prstGeom prst="rect">
                <a:avLst/>
              </a:prstGeom>
            </p:spPr>
          </p:pic>
          <p:pic>
            <p:nvPicPr>
              <p:cNvPr id="14" name="Picture 13" descr="A close up of a screen&#10;&#10;Description automatically generated">
                <a:extLst>
                  <a:ext uri="{FF2B5EF4-FFF2-40B4-BE49-F238E27FC236}">
                    <a16:creationId xmlns:a16="http://schemas.microsoft.com/office/drawing/2014/main" id="{6F3A7D92-9E12-E649-9941-183A34E05E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463" y="63682"/>
                <a:ext cx="1063243" cy="2044337"/>
              </a:xfrm>
              <a:prstGeom prst="rect">
                <a:avLst/>
              </a:prstGeom>
            </p:spPr>
          </p:pic>
        </p:grpSp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B20A62C3-2455-EDF8-8087-DCA9A6F4C72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71655" y="266471"/>
              <a:ext cx="682072" cy="165104"/>
            </a:xfrm>
            <a:prstGeom prst="rect">
              <a:avLst/>
            </a:prstGeom>
          </p:spPr>
        </p:pic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596CF2BF-FBC9-DAFA-7A10-10554E8D4136}"/>
              </a:ext>
            </a:extLst>
          </p:cNvPr>
          <p:cNvGrpSpPr/>
          <p:nvPr/>
        </p:nvGrpSpPr>
        <p:grpSpPr>
          <a:xfrm>
            <a:off x="1090165" y="75771"/>
            <a:ext cx="2095460" cy="452074"/>
            <a:chOff x="1090165" y="75771"/>
            <a:chExt cx="2095460" cy="452074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27553D39-FB2E-92D5-148C-951C1EEC376B}"/>
                </a:ext>
              </a:extLst>
            </p:cNvPr>
            <p:cNvSpPr txBox="1"/>
            <p:nvPr/>
          </p:nvSpPr>
          <p:spPr>
            <a:xfrm>
              <a:off x="1105999" y="75771"/>
              <a:ext cx="2039452" cy="281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Safety Starts With You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C2C2820F-0DE5-0370-8D8E-29D090A0A9CE}"/>
                </a:ext>
              </a:extLst>
            </p:cNvPr>
            <p:cNvSpPr txBox="1"/>
            <p:nvPr/>
          </p:nvSpPr>
          <p:spPr>
            <a:xfrm>
              <a:off x="1090165" y="255398"/>
              <a:ext cx="2095460" cy="272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Get the App </a:t>
              </a:r>
              <a:r>
                <a:rPr lang="en-US" sz="9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</a:t>
              </a:r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[COMPANY NAME]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297261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02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04570" y="536924"/>
            <a:ext cx="1832341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 “Vector LiveSafe” from Google Play or the App Store.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Register with your phone number &amp; email.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Search for &amp; select “[Company Name]” &amp; then choose your community. </a:t>
            </a:r>
          </a:p>
          <a:p>
            <a:pPr>
              <a:lnSpc>
                <a:spcPts val="800"/>
              </a:lnSpc>
              <a:spcAft>
                <a:spcPts val="600"/>
              </a:spcAft>
            </a:pPr>
            <a:r>
              <a:rPr lang="en-US" sz="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prompted, enter in pin “XXXX”.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EDE803A-620C-E644-B5BE-5DCF7EE83A15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Pin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55FA3B48-DCD2-BA46-8EEE-89D2BB8A9B44}"/>
              </a:ext>
            </a:extLst>
          </p:cNvPr>
          <p:cNvSpPr/>
          <p:nvPr/>
        </p:nvSpPr>
        <p:spPr>
          <a:xfrm>
            <a:off x="1202431" y="617204"/>
            <a:ext cx="128115" cy="1188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1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3614E9BC-B8C4-B344-A209-D7A293988F5E}"/>
              </a:ext>
            </a:extLst>
          </p:cNvPr>
          <p:cNvSpPr/>
          <p:nvPr/>
        </p:nvSpPr>
        <p:spPr>
          <a:xfrm>
            <a:off x="1202431" y="855239"/>
            <a:ext cx="128115" cy="1188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2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59DE334-9CAB-9647-959D-219D0D924D87}"/>
              </a:ext>
            </a:extLst>
          </p:cNvPr>
          <p:cNvSpPr/>
          <p:nvPr/>
        </p:nvSpPr>
        <p:spPr>
          <a:xfrm>
            <a:off x="1202431" y="1084975"/>
            <a:ext cx="128115" cy="1188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F66F76DF-E7D9-3248-BF13-4F625BFB0D9F}"/>
              </a:ext>
            </a:extLst>
          </p:cNvPr>
          <p:cNvSpPr/>
          <p:nvPr/>
        </p:nvSpPr>
        <p:spPr>
          <a:xfrm>
            <a:off x="1202431" y="1307896"/>
            <a:ext cx="128115" cy="11884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 dirty="0">
                <a:solidFill>
                  <a:schemeClr val="tx1"/>
                </a:solidFill>
                <a:latin typeface="Avenir Book" panose="02000503020000020003" pitchFamily="2" charset="0"/>
                <a:cs typeface="Arial Narrow" panose="020B0604020202020204" pitchFamily="34" charset="0"/>
              </a:rPr>
              <a:t>4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E329220-6AAF-C072-8F1E-2C7844839789}"/>
              </a:ext>
            </a:extLst>
          </p:cNvPr>
          <p:cNvGrpSpPr/>
          <p:nvPr/>
        </p:nvGrpSpPr>
        <p:grpSpPr>
          <a:xfrm>
            <a:off x="1910751" y="1428664"/>
            <a:ext cx="1331031" cy="354141"/>
            <a:chOff x="1827629" y="1413079"/>
            <a:chExt cx="1331031" cy="354141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4C0470FD-9934-7FE9-DDA8-3A87C6118AEC}"/>
                </a:ext>
              </a:extLst>
            </p:cNvPr>
            <p:cNvGrpSpPr/>
            <p:nvPr/>
          </p:nvGrpSpPr>
          <p:grpSpPr>
            <a:xfrm>
              <a:off x="1827629" y="1568503"/>
              <a:ext cx="994110" cy="198717"/>
              <a:chOff x="1625013" y="1568503"/>
              <a:chExt cx="994110" cy="198717"/>
            </a:xfrm>
          </p:grpSpPr>
          <p:pic>
            <p:nvPicPr>
              <p:cNvPr id="31" name="Picture 30">
                <a:extLst>
                  <a:ext uri="{FF2B5EF4-FFF2-40B4-BE49-F238E27FC236}">
                    <a16:creationId xmlns:a16="http://schemas.microsoft.com/office/drawing/2014/main" id="{59FAA80E-E9B7-646D-20FD-3AAC210543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94087" y="1568503"/>
                <a:ext cx="525036" cy="198717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1991CBDD-628B-DD2C-7F13-217CE94500B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25013" y="1596975"/>
                <a:ext cx="475434" cy="137734"/>
              </a:xfrm>
              <a:prstGeom prst="rect">
                <a:avLst/>
              </a:prstGeom>
            </p:spPr>
          </p:pic>
        </p:grp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0DED2CAD-56B8-F6A7-F8DC-2A0949C96362}"/>
                </a:ext>
              </a:extLst>
            </p:cNvPr>
            <p:cNvGrpSpPr/>
            <p:nvPr/>
          </p:nvGrpSpPr>
          <p:grpSpPr>
            <a:xfrm>
              <a:off x="2739711" y="1413079"/>
              <a:ext cx="418949" cy="353021"/>
              <a:chOff x="2627246" y="1381688"/>
              <a:chExt cx="418949" cy="353021"/>
            </a:xfrm>
          </p:grpSpPr>
          <p:pic>
            <p:nvPicPr>
              <p:cNvPr id="25" name="Picture 24">
                <a:extLst>
                  <a:ext uri="{FF2B5EF4-FFF2-40B4-BE49-F238E27FC236}">
                    <a16:creationId xmlns:a16="http://schemas.microsoft.com/office/drawing/2014/main" id="{946DE51D-7728-12F1-86B0-808FE427B06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16171" y="1506879"/>
                <a:ext cx="233015" cy="227830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AA757081-8D6C-B772-47B4-FB090F366F03}"/>
                  </a:ext>
                </a:extLst>
              </p:cNvPr>
              <p:cNvSpPr txBox="1"/>
              <p:nvPr/>
            </p:nvSpPr>
            <p:spPr>
              <a:xfrm>
                <a:off x="2627246" y="1381688"/>
                <a:ext cx="418949" cy="153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Scan Me</a:t>
                </a:r>
              </a:p>
            </p:txBody>
          </p:sp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F57C073-ACB1-0C7D-C590-5F1EC280C88E}"/>
              </a:ext>
            </a:extLst>
          </p:cNvPr>
          <p:cNvGrpSpPr/>
          <p:nvPr/>
        </p:nvGrpSpPr>
        <p:grpSpPr>
          <a:xfrm>
            <a:off x="63488" y="63682"/>
            <a:ext cx="1063243" cy="2044337"/>
            <a:chOff x="63488" y="63682"/>
            <a:chExt cx="1063243" cy="2044337"/>
          </a:xfrm>
        </p:grpSpPr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E0A21199-EAC2-FA57-8EE9-B8E8AA9129AF}"/>
                </a:ext>
              </a:extLst>
            </p:cNvPr>
            <p:cNvGrpSpPr/>
            <p:nvPr/>
          </p:nvGrpSpPr>
          <p:grpSpPr>
            <a:xfrm>
              <a:off x="63488" y="63682"/>
              <a:ext cx="1063243" cy="2044337"/>
              <a:chOff x="89463" y="63682"/>
              <a:chExt cx="1063243" cy="2044337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7CAECB26-B411-941D-B599-FEDEB9F8E3D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/>
            </p:blipFill>
            <p:spPr>
              <a:xfrm>
                <a:off x="197422" y="155494"/>
                <a:ext cx="844745" cy="1828798"/>
              </a:xfrm>
              <a:prstGeom prst="rect">
                <a:avLst/>
              </a:prstGeom>
            </p:spPr>
          </p:pic>
          <p:pic>
            <p:nvPicPr>
              <p:cNvPr id="20" name="Picture 19" descr="A close up of a screen&#10;&#10;Description automatically generated">
                <a:extLst>
                  <a:ext uri="{FF2B5EF4-FFF2-40B4-BE49-F238E27FC236}">
                    <a16:creationId xmlns:a16="http://schemas.microsoft.com/office/drawing/2014/main" id="{7FC2C033-B4BF-6A35-1149-F0E3ED7628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463" y="63682"/>
                <a:ext cx="1063243" cy="2044337"/>
              </a:xfrm>
              <a:prstGeom prst="rect">
                <a:avLst/>
              </a:prstGeom>
            </p:spPr>
          </p:pic>
        </p:grpSp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C4C04F08-1AA2-E5BC-129E-8E014121D59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2045" y="266471"/>
              <a:ext cx="682072" cy="165104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23C51BD5-E539-71CF-C440-9697E037DEB9}"/>
              </a:ext>
            </a:extLst>
          </p:cNvPr>
          <p:cNvGrpSpPr/>
          <p:nvPr/>
        </p:nvGrpSpPr>
        <p:grpSpPr>
          <a:xfrm>
            <a:off x="1090165" y="75771"/>
            <a:ext cx="2095460" cy="452074"/>
            <a:chOff x="1090165" y="75771"/>
            <a:chExt cx="2095460" cy="45207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6890A1D0-AC74-AF73-1D70-88FB0564698B}"/>
                </a:ext>
              </a:extLst>
            </p:cNvPr>
            <p:cNvSpPr txBox="1"/>
            <p:nvPr/>
          </p:nvSpPr>
          <p:spPr>
            <a:xfrm>
              <a:off x="1105999" y="75771"/>
              <a:ext cx="2039452" cy="281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Safety Starts With You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266F1AF3-5E91-86CD-F4B0-AA91597275C2}"/>
                </a:ext>
              </a:extLst>
            </p:cNvPr>
            <p:cNvSpPr txBox="1"/>
            <p:nvPr/>
          </p:nvSpPr>
          <p:spPr>
            <a:xfrm>
              <a:off x="1090165" y="255398"/>
              <a:ext cx="2095460" cy="272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Get the App </a:t>
              </a:r>
              <a:r>
                <a:rPr lang="en-US" sz="9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</a:t>
              </a:r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[COMPANY NAME]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643085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0271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D584B55-5CB9-8A40-B4A3-545D5D712231}"/>
              </a:ext>
            </a:extLst>
          </p:cNvPr>
          <p:cNvSpPr txBox="1"/>
          <p:nvPr/>
        </p:nvSpPr>
        <p:spPr>
          <a:xfrm>
            <a:off x="1348597" y="593177"/>
            <a:ext cx="1796175" cy="1146911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 the QR Code. 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Download “Vector LiveSafe,” then input &amp; verify your mobile phone number.</a:t>
            </a:r>
          </a:p>
          <a:p>
            <a:pPr>
              <a:lnSpc>
                <a:spcPts val="900"/>
              </a:lnSpc>
              <a:spcAft>
                <a:spcPts val="600"/>
              </a:spcAft>
            </a:pPr>
            <a:r>
              <a:rPr lang="en-US" sz="65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prompted, search for your organization. 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0B88BB94-E209-C347-A62C-83DEF9C2C42D}"/>
              </a:ext>
            </a:extLst>
          </p:cNvPr>
          <p:cNvSpPr/>
          <p:nvPr/>
        </p:nvSpPr>
        <p:spPr>
          <a:xfrm>
            <a:off x="1213129" y="633701"/>
            <a:ext cx="135468" cy="1393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EDE9460-F125-AD40-9A8B-B2DD1158CE9C}"/>
              </a:ext>
            </a:extLst>
          </p:cNvPr>
          <p:cNvSpPr/>
          <p:nvPr/>
        </p:nvSpPr>
        <p:spPr>
          <a:xfrm>
            <a:off x="1215910" y="872782"/>
            <a:ext cx="135468" cy="1393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1D31C54E-94A2-4F4F-8544-ECD88BEA6101}"/>
              </a:ext>
            </a:extLst>
          </p:cNvPr>
          <p:cNvSpPr/>
          <p:nvPr/>
        </p:nvSpPr>
        <p:spPr>
          <a:xfrm>
            <a:off x="1213129" y="1117220"/>
            <a:ext cx="135468" cy="13934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C38F2A1-315F-9B44-972F-D23D943246F0}"/>
              </a:ext>
            </a:extLst>
          </p:cNvPr>
          <p:cNvSpPr txBox="1"/>
          <p:nvPr/>
        </p:nvSpPr>
        <p:spPr>
          <a:xfrm>
            <a:off x="-74763" y="-373811"/>
            <a:ext cx="258217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QR Code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0064BC0C-51B2-4FE2-BF82-AB846FFEE650}"/>
              </a:ext>
            </a:extLst>
          </p:cNvPr>
          <p:cNvGrpSpPr/>
          <p:nvPr/>
        </p:nvGrpSpPr>
        <p:grpSpPr>
          <a:xfrm>
            <a:off x="1910751" y="1428664"/>
            <a:ext cx="1331031" cy="354141"/>
            <a:chOff x="1827629" y="1413079"/>
            <a:chExt cx="1331031" cy="354141"/>
          </a:xfrm>
        </p:grpSpPr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AC33CB24-86FA-9F60-D985-BE16F38562DA}"/>
                </a:ext>
              </a:extLst>
            </p:cNvPr>
            <p:cNvGrpSpPr/>
            <p:nvPr/>
          </p:nvGrpSpPr>
          <p:grpSpPr>
            <a:xfrm>
              <a:off x="1827629" y="1568503"/>
              <a:ext cx="994110" cy="198717"/>
              <a:chOff x="1625013" y="1568503"/>
              <a:chExt cx="994110" cy="198717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EF8E6C20-C8BE-59C0-A8CF-BEAC3C93BBB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94087" y="1568503"/>
                <a:ext cx="525036" cy="198717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B84A3861-9AC8-9D78-6F30-318FF11238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25013" y="1596975"/>
                <a:ext cx="475434" cy="137734"/>
              </a:xfrm>
              <a:prstGeom prst="rect">
                <a:avLst/>
              </a:prstGeom>
            </p:spPr>
          </p:pic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35D10C16-4B37-DC77-40E6-B0D1B8C1A1BF}"/>
                </a:ext>
              </a:extLst>
            </p:cNvPr>
            <p:cNvGrpSpPr/>
            <p:nvPr/>
          </p:nvGrpSpPr>
          <p:grpSpPr>
            <a:xfrm>
              <a:off x="2739711" y="1413079"/>
              <a:ext cx="418949" cy="353021"/>
              <a:chOff x="2627246" y="1381688"/>
              <a:chExt cx="418949" cy="353021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4E8E929C-6880-ABA2-EB8B-C5F2887F35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716171" y="1506879"/>
                <a:ext cx="233015" cy="227830"/>
              </a:xfrm>
              <a:prstGeom prst="rect">
                <a:avLst/>
              </a:prstGeom>
            </p:spPr>
          </p:pic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AF3C5909-6267-33B8-7DFB-4CE57D232E46}"/>
                  </a:ext>
                </a:extLst>
              </p:cNvPr>
              <p:cNvSpPr txBox="1"/>
              <p:nvPr/>
            </p:nvSpPr>
            <p:spPr>
              <a:xfrm>
                <a:off x="2627246" y="1381688"/>
                <a:ext cx="418949" cy="1538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" b="1" dirty="0">
                    <a:solidFill>
                      <a:schemeClr val="bg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Scan Me</a:t>
                </a:r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A8BAF38F-65D7-B1D1-8219-5078AFFAFD09}"/>
              </a:ext>
            </a:extLst>
          </p:cNvPr>
          <p:cNvGrpSpPr/>
          <p:nvPr/>
        </p:nvGrpSpPr>
        <p:grpSpPr>
          <a:xfrm>
            <a:off x="63488" y="63682"/>
            <a:ext cx="1063243" cy="2044337"/>
            <a:chOff x="63488" y="63682"/>
            <a:chExt cx="1063243" cy="2044337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174C3C19-E543-8997-A3EF-4C0694485D30}"/>
                </a:ext>
              </a:extLst>
            </p:cNvPr>
            <p:cNvGrpSpPr/>
            <p:nvPr/>
          </p:nvGrpSpPr>
          <p:grpSpPr>
            <a:xfrm>
              <a:off x="63488" y="63682"/>
              <a:ext cx="1063243" cy="2044337"/>
              <a:chOff x="89463" y="63682"/>
              <a:chExt cx="1063243" cy="2044337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61574F6F-C1D4-66B8-8E4B-80A37D5D27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/>
            </p:blipFill>
            <p:spPr>
              <a:xfrm>
                <a:off x="197422" y="155494"/>
                <a:ext cx="844745" cy="1828798"/>
              </a:xfrm>
              <a:prstGeom prst="rect">
                <a:avLst/>
              </a:prstGeom>
            </p:spPr>
          </p:pic>
          <p:pic>
            <p:nvPicPr>
              <p:cNvPr id="23" name="Picture 22" descr="A close up of a screen&#10;&#10;Description automatically generated">
                <a:extLst>
                  <a:ext uri="{FF2B5EF4-FFF2-40B4-BE49-F238E27FC236}">
                    <a16:creationId xmlns:a16="http://schemas.microsoft.com/office/drawing/2014/main" id="{AAA29578-4166-4033-D399-C632513E5CE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9463" y="63682"/>
                <a:ext cx="1063243" cy="2044337"/>
              </a:xfrm>
              <a:prstGeom prst="rect">
                <a:avLst/>
              </a:prstGeom>
            </p:spPr>
          </p:pic>
        </p:grpSp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FFF29C8C-5BB9-1EF6-C683-D8826E4715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87240" y="266471"/>
              <a:ext cx="682072" cy="165104"/>
            </a:xfrm>
            <a:prstGeom prst="rect">
              <a:avLst/>
            </a:prstGeom>
          </p:spPr>
        </p:pic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AE1A541D-B820-CD48-F67A-C2F5285842B2}"/>
              </a:ext>
            </a:extLst>
          </p:cNvPr>
          <p:cNvGrpSpPr/>
          <p:nvPr/>
        </p:nvGrpSpPr>
        <p:grpSpPr>
          <a:xfrm>
            <a:off x="1090165" y="75771"/>
            <a:ext cx="2095460" cy="452074"/>
            <a:chOff x="1090165" y="75771"/>
            <a:chExt cx="2095460" cy="452074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060DC163-6F5E-AE6D-7E71-C60462778A46}"/>
                </a:ext>
              </a:extLst>
            </p:cNvPr>
            <p:cNvSpPr txBox="1"/>
            <p:nvPr/>
          </p:nvSpPr>
          <p:spPr>
            <a:xfrm>
              <a:off x="1105999" y="75771"/>
              <a:ext cx="2039452" cy="281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ts val="1600"/>
                </a:lnSpc>
              </a:pPr>
              <a:r>
                <a:rPr lang="en-US" sz="12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Safety Starts With You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BBC3866-8DD7-8D36-0AB2-477672287547}"/>
                </a:ext>
              </a:extLst>
            </p:cNvPr>
            <p:cNvSpPr txBox="1"/>
            <p:nvPr/>
          </p:nvSpPr>
          <p:spPr>
            <a:xfrm>
              <a:off x="1090165" y="255398"/>
              <a:ext cx="2095460" cy="27244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ts val="1600"/>
                </a:lnSpc>
              </a:pPr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Get the App </a:t>
              </a:r>
              <a:r>
                <a:rPr lang="en-US" sz="900" b="1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for</a:t>
              </a:r>
              <a:r>
                <a:rPr lang="en-US" sz="9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[COMPANY NAME]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085332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CCB43DA-A39F-9640-BC03-155E81C56D3F}"/>
              </a:ext>
            </a:extLst>
          </p:cNvPr>
          <p:cNvPicPr>
            <a:picLocks noGrp="1" noChangeAspect="1"/>
          </p:cNvPicPr>
          <p:nvPr>
            <p:ph idx="4294967295"/>
          </p:nvPr>
        </p:nvPicPr>
        <p:blipFill rotWithShape="1">
          <a:blip r:embed="rId3"/>
          <a:srcRect t="2264" b="21546"/>
          <a:stretch/>
        </p:blipFill>
        <p:spPr>
          <a:xfrm>
            <a:off x="0" y="0"/>
            <a:ext cx="3200400" cy="18288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556D6BB-154E-5348-ADE8-B350D6438F0F}"/>
              </a:ext>
            </a:extLst>
          </p:cNvPr>
          <p:cNvSpPr/>
          <p:nvPr/>
        </p:nvSpPr>
        <p:spPr>
          <a:xfrm>
            <a:off x="0" y="0"/>
            <a:ext cx="3200400" cy="1828799"/>
          </a:xfrm>
          <a:prstGeom prst="rect">
            <a:avLst/>
          </a:prstGeom>
          <a:solidFill>
            <a:srgbClr val="0271CE">
              <a:alpha val="7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E51AD72-D459-3E49-8615-F812FD6F47AE}"/>
              </a:ext>
            </a:extLst>
          </p:cNvPr>
          <p:cNvSpPr txBox="1"/>
          <p:nvPr/>
        </p:nvSpPr>
        <p:spPr>
          <a:xfrm>
            <a:off x="-74763" y="-373811"/>
            <a:ext cx="3332004" cy="277316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Old/Original Configuration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7D708A7-57C0-2B47-8856-ED6B3EFF1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142" y="642428"/>
            <a:ext cx="967496" cy="64385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ACE1DA4-DF46-D14C-B563-05C62D943B8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26270" y="1189481"/>
            <a:ext cx="976301" cy="64623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3770ABD2-2187-C04A-96FD-952F785F5B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45623" y="628054"/>
            <a:ext cx="976301" cy="649709"/>
          </a:xfrm>
          <a:prstGeom prst="rect">
            <a:avLst/>
          </a:prstGeom>
        </p:spPr>
      </p:pic>
      <p:pic>
        <p:nvPicPr>
          <p:cNvPr id="7" name="Picture 6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7D8BB3D3-E1C7-114B-905E-47776F7DD66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365" y="1155699"/>
            <a:ext cx="952223" cy="643850"/>
          </a:xfrm>
          <a:prstGeom prst="rect">
            <a:avLst/>
          </a:prstGeom>
        </p:spPr>
      </p:pic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1AFCD6E-4D45-ED40-94A3-A4C4E4F89933}"/>
              </a:ext>
            </a:extLst>
          </p:cNvPr>
          <p:cNvCxnSpPr/>
          <p:nvPr/>
        </p:nvCxnSpPr>
        <p:spPr>
          <a:xfrm>
            <a:off x="1584960" y="121920"/>
            <a:ext cx="0" cy="482990"/>
          </a:xfrm>
          <a:prstGeom prst="line">
            <a:avLst/>
          </a:prstGeom>
          <a:ln w="952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4F23A07D-E253-6D48-A5AC-33DB9C4E2EEE}"/>
              </a:ext>
            </a:extLst>
          </p:cNvPr>
          <p:cNvSpPr txBox="1"/>
          <p:nvPr/>
        </p:nvSpPr>
        <p:spPr>
          <a:xfrm>
            <a:off x="1603718" y="140678"/>
            <a:ext cx="1528689" cy="486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1600"/>
              </a:lnSpc>
            </a:pPr>
            <a:r>
              <a:rPr lang="en-US" sz="1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SAFETY STARTS WITH YOU</a:t>
            </a:r>
          </a:p>
        </p:txBody>
      </p:sp>
      <p:pic>
        <p:nvPicPr>
          <p:cNvPr id="13" name="Picture 12" descr="Logo&#10;&#10;Description automatically generated">
            <a:extLst>
              <a:ext uri="{FF2B5EF4-FFF2-40B4-BE49-F238E27FC236}">
                <a16:creationId xmlns:a16="http://schemas.microsoft.com/office/drawing/2014/main" id="{A70A151E-F396-674E-9315-5B4AEFF2FA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5193" y="208409"/>
            <a:ext cx="1173333" cy="26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639693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DA149DFECAA1C43B9A768A14C6EA7EF" ma:contentTypeVersion="14" ma:contentTypeDescription="Create a new document." ma:contentTypeScope="" ma:versionID="c5722ef5026cadabbd0432c90db95ea8">
  <xsd:schema xmlns:xsd="http://www.w3.org/2001/XMLSchema" xmlns:xs="http://www.w3.org/2001/XMLSchema" xmlns:p="http://schemas.microsoft.com/office/2006/metadata/properties" xmlns:ns2="107c66b5-7411-46c4-8120-842b99862691" xmlns:ns3="580d8d06-3953-4fbf-ab72-c54da4a80beb" targetNamespace="http://schemas.microsoft.com/office/2006/metadata/properties" ma:root="true" ma:fieldsID="0d21c0d2508e0c837f633a548c846b91" ns2:_="" ns3:_="">
    <xsd:import namespace="107c66b5-7411-46c4-8120-842b99862691"/>
    <xsd:import namespace="580d8d06-3953-4fbf-ab72-c54da4a80b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MediaServiceDateTaken" minOccurs="0"/>
                <xsd:element ref="ns3:SharedWithUsers" minOccurs="0"/>
                <xsd:element ref="ns3:SharedWithDetail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7c66b5-7411-46c4-8120-842b9986269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3a765a98-22e3-44c5-a0f4-13faf3a5d49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80d8d06-3953-4fbf-ab72-c54da4a80beb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5712b48f-d903-48dd-ba5a-043c5cc287f1}" ma:internalName="TaxCatchAll" ma:showField="CatchAllData" ma:web="580d8d06-3953-4fbf-ab72-c54da4a80b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BF40038-6DD8-4A19-B8D8-04452EE559E0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2DD2582-54B8-44F3-9B4D-C237F92EFFF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07c66b5-7411-46c4-8120-842b99862691"/>
    <ds:schemaRef ds:uri="580d8d06-3953-4fbf-ab72-c54da4a80b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1611</TotalTime>
  <Words>688</Words>
  <Application>Microsoft Office PowerPoint</Application>
  <PresentationFormat>Custom</PresentationFormat>
  <Paragraphs>83</Paragraphs>
  <Slides>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2" baseType="lpstr">
      <vt:lpstr>Arial</vt:lpstr>
      <vt:lpstr>Avenir Book</vt:lpstr>
      <vt:lpstr>Calibri</vt:lpstr>
      <vt:lpstr>Calibri Light</vt:lpstr>
      <vt:lpstr>Custom Design</vt:lpstr>
      <vt:lpstr>PowerPoint Presentation</vt:lpstr>
      <vt:lpstr>PowerPoint Presentation</vt:lpstr>
      <vt:lpstr>Export Instructions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Export Instructions</dc:title>
  <dc:creator>Microsoft Office User</dc:creator>
  <cp:lastModifiedBy>Christine Parsons</cp:lastModifiedBy>
  <cp:revision>49</cp:revision>
  <cp:lastPrinted>2018-12-26T15:59:55Z</cp:lastPrinted>
  <dcterms:created xsi:type="dcterms:W3CDTF">2018-12-26T14:26:40Z</dcterms:created>
  <dcterms:modified xsi:type="dcterms:W3CDTF">2023-05-03T18:07:29Z</dcterms:modified>
</cp:coreProperties>
</file>